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11" r:id="rId4"/>
    <p:sldId id="264" r:id="rId5"/>
    <p:sldId id="312" r:id="rId6"/>
    <p:sldId id="310" r:id="rId7"/>
    <p:sldId id="326" r:id="rId8"/>
    <p:sldId id="327" r:id="rId9"/>
    <p:sldId id="313" r:id="rId10"/>
    <p:sldId id="328" r:id="rId11"/>
    <p:sldId id="329" r:id="rId12"/>
    <p:sldId id="334" r:id="rId13"/>
    <p:sldId id="260" r:id="rId14"/>
    <p:sldId id="352" r:id="rId15"/>
    <p:sldId id="325" r:id="rId16"/>
    <p:sldId id="318" r:id="rId17"/>
    <p:sldId id="336" r:id="rId18"/>
    <p:sldId id="338" r:id="rId19"/>
    <p:sldId id="344" r:id="rId20"/>
    <p:sldId id="351" r:id="rId21"/>
    <p:sldId id="347" r:id="rId22"/>
    <p:sldId id="348" r:id="rId23"/>
    <p:sldId id="343" r:id="rId24"/>
    <p:sldId id="316" r:id="rId25"/>
    <p:sldId id="307" r:id="rId26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28"/>
      <p:bold r:id="rId29"/>
    </p:embeddedFon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Nunito Light" pitchFamily="2" charset="0"/>
      <p:regular r:id="rId34"/>
      <p: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Raleway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024EBE"/>
    <a:srgbClr val="0E0EB2"/>
    <a:srgbClr val="C7600B"/>
    <a:srgbClr val="F6A25E"/>
    <a:srgbClr val="3E69C0"/>
    <a:srgbClr val="DBE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DCBB6-8DC0-4F70-95BE-5E7C2A0FBB1A}" v="1111" dt="2024-12-25T19:11:47.668"/>
    <p1510:client id="{5EC73612-0D83-4385-AFD0-4E4B970DE2D0}" v="3" dt="2024-12-25T06:15:22.068"/>
    <p1510:client id="{8CAFA1C5-EE9A-3FE4-FD96-527EF55B7127}" v="215" dt="2024-12-26T20:27:51.635"/>
    <p1510:client id="{F32CE19E-6408-436F-AFBC-03F205233E6B}" v="1651" dt="2024-12-26T14:20:33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96459EF-FC76-4D69-B508-03E93701A4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E4E09D7B-69B6-4360-BDC9-94CB326FDE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22B837-2CDE-40AE-BF8E-A685504E0F1D}" type="doc">
      <dgm:prSet loTypeId="urn:microsoft.com/office/officeart/2008/layout/VerticalCurvedList" loCatId="list" qsTypeId="urn:microsoft.com/office/officeart/2005/8/quickstyle/3d2" qsCatId="3D" csTypeId="urn:microsoft.com/office/officeart/2005/8/colors/accent0_1" csCatId="mainScheme" phldr="1"/>
      <dgm:spPr/>
    </dgm:pt>
    <dgm:pt modelId="{8568B50F-CEA3-448D-A429-92CD4911C4D3}">
      <dgm:prSet phldrT="[Text]" custT="1"/>
      <dgm:spPr/>
      <dgm:t>
        <a:bodyPr/>
        <a:lstStyle/>
        <a:p>
          <a:r>
            <a:rPr lang="en-US" sz="1600" dirty="0">
              <a:latin typeface="+mn-lt"/>
              <a:ea typeface="Cambria"/>
            </a:rPr>
            <a:t>Introduction</a:t>
          </a:r>
          <a:r>
            <a:rPr lang="en-US" dirty="0">
              <a:latin typeface="+mn-lt"/>
              <a:ea typeface="Cambria"/>
            </a:rPr>
            <a:t>                                     </a:t>
          </a:r>
          <a:endParaRPr lang="en-US" sz="1600" dirty="0">
            <a:latin typeface="+mn-lt"/>
            <a:ea typeface="Cambria"/>
          </a:endParaRPr>
        </a:p>
      </dgm:t>
    </dgm:pt>
    <dgm:pt modelId="{601E30A1-C059-43B0-B1AE-BE82773A6B67}" type="parTrans" cxnId="{F0D217F9-59C0-4C4C-871A-FDAF6932FBD0}">
      <dgm:prSet/>
      <dgm:spPr/>
      <dgm:t>
        <a:bodyPr/>
        <a:lstStyle/>
        <a:p>
          <a:endParaRPr lang="en-US"/>
        </a:p>
      </dgm:t>
    </dgm:pt>
    <dgm:pt modelId="{A1D03BD6-7B24-4AA9-ABB4-11D8F8C0713D}" type="sibTrans" cxnId="{F0D217F9-59C0-4C4C-871A-FDAF6932FBD0}">
      <dgm:prSet/>
      <dgm:spPr/>
      <dgm:t>
        <a:bodyPr/>
        <a:lstStyle/>
        <a:p>
          <a:endParaRPr lang="en-US"/>
        </a:p>
      </dgm:t>
    </dgm:pt>
    <dgm:pt modelId="{6AB44EE4-AABD-458D-9E3C-5C029B8BB62A}">
      <dgm:prSet phldrT="[Text]" custT="1"/>
      <dgm:spPr/>
      <dgm:t>
        <a:bodyPr/>
        <a:lstStyle/>
        <a:p>
          <a:r>
            <a:rPr lang="en-US" sz="1600" dirty="0">
              <a:latin typeface="+mn-lt"/>
              <a:ea typeface="Cambria"/>
            </a:rPr>
            <a:t>Motivation</a:t>
          </a:r>
        </a:p>
      </dgm:t>
    </dgm:pt>
    <dgm:pt modelId="{61EEEEAC-BCD8-46A0-B794-1630A5C2427F}" type="parTrans" cxnId="{B9FEED1A-CF5C-4AA3-A11F-881BF7358EC3}">
      <dgm:prSet/>
      <dgm:spPr/>
      <dgm:t>
        <a:bodyPr/>
        <a:lstStyle/>
        <a:p>
          <a:endParaRPr lang="en-US"/>
        </a:p>
      </dgm:t>
    </dgm:pt>
    <dgm:pt modelId="{12DC45AE-914F-4294-9628-6263BA36995A}" type="sibTrans" cxnId="{B9FEED1A-CF5C-4AA3-A11F-881BF7358EC3}">
      <dgm:prSet/>
      <dgm:spPr/>
      <dgm:t>
        <a:bodyPr/>
        <a:lstStyle/>
        <a:p>
          <a:endParaRPr lang="en-US"/>
        </a:p>
      </dgm:t>
    </dgm:pt>
    <dgm:pt modelId="{4680A1CD-094D-4DC0-933B-410837AEB54C}">
      <dgm:prSet phldrT="[Text]" custT="1"/>
      <dgm:spPr/>
      <dgm:t>
        <a:bodyPr/>
        <a:lstStyle/>
        <a:p>
          <a:r>
            <a:rPr lang="en-US" sz="1600" b="0" dirty="0">
              <a:latin typeface="+mn-lt"/>
              <a:ea typeface="Cambria"/>
            </a:rPr>
            <a:t>Scheduling</a:t>
          </a:r>
        </a:p>
      </dgm:t>
    </dgm:pt>
    <dgm:pt modelId="{3D4C8F88-8BE6-4357-9104-E720118579D9}" type="parTrans" cxnId="{D6CAD481-EB22-4896-8587-3D36DE7DA6CD}">
      <dgm:prSet/>
      <dgm:spPr/>
      <dgm:t>
        <a:bodyPr/>
        <a:lstStyle/>
        <a:p>
          <a:endParaRPr lang="en-US"/>
        </a:p>
      </dgm:t>
    </dgm:pt>
    <dgm:pt modelId="{5E52DE5A-3097-4A06-8C07-A5B9BAFEE8D0}" type="sibTrans" cxnId="{D6CAD481-EB22-4896-8587-3D36DE7DA6CD}">
      <dgm:prSet/>
      <dgm:spPr/>
      <dgm:t>
        <a:bodyPr/>
        <a:lstStyle/>
        <a:p>
          <a:endParaRPr lang="en-US"/>
        </a:p>
      </dgm:t>
    </dgm:pt>
    <dgm:pt modelId="{DBEB1E28-F4E7-4E5F-9952-D38704B3B28C}">
      <dgm:prSet phldrT="[Text]" custT="1"/>
      <dgm:spPr/>
      <dgm:t>
        <a:bodyPr/>
        <a:lstStyle/>
        <a:p>
          <a:pPr rtl="0"/>
          <a:r>
            <a:rPr lang="en-GB" sz="1600" b="0" dirty="0">
              <a:latin typeface="+mn-lt"/>
              <a:ea typeface="Cambria"/>
            </a:rPr>
            <a:t>SQA Methodologies</a:t>
          </a:r>
        </a:p>
      </dgm:t>
    </dgm:pt>
    <dgm:pt modelId="{A17502AF-77B4-4E96-84A3-DDE0B3FD6C98}" type="parTrans" cxnId="{35DA3875-DBA7-467A-B682-9DD25E64A2FC}">
      <dgm:prSet/>
      <dgm:spPr/>
      <dgm:t>
        <a:bodyPr/>
        <a:lstStyle/>
        <a:p>
          <a:endParaRPr lang="en-US"/>
        </a:p>
      </dgm:t>
    </dgm:pt>
    <dgm:pt modelId="{CFC9D606-2D18-4B07-94CD-4749350103C2}" type="sibTrans" cxnId="{35DA3875-DBA7-467A-B682-9DD25E64A2FC}">
      <dgm:prSet/>
      <dgm:spPr/>
      <dgm:t>
        <a:bodyPr/>
        <a:lstStyle/>
        <a:p>
          <a:endParaRPr lang="en-US"/>
        </a:p>
      </dgm:t>
    </dgm:pt>
    <dgm:pt modelId="{87AB98B9-4958-407C-80B5-E92B364A5B65}">
      <dgm:prSet phldrT="[Text]" phldr="0" custT="1"/>
      <dgm:spPr/>
      <dgm:t>
        <a:bodyPr/>
        <a:lstStyle/>
        <a:p>
          <a:r>
            <a:rPr lang="en-US" sz="1600" dirty="0">
              <a:latin typeface="+mn-lt"/>
              <a:ea typeface="Cambria"/>
            </a:rPr>
            <a:t>Objectives</a:t>
          </a:r>
        </a:p>
      </dgm:t>
    </dgm:pt>
    <dgm:pt modelId="{631D0474-D836-4A41-A2D8-5BA0DBE30A03}" type="parTrans" cxnId="{E95C5159-5490-4155-8A3A-1DF257726F1D}">
      <dgm:prSet/>
      <dgm:spPr/>
      <dgm:t>
        <a:bodyPr/>
        <a:lstStyle/>
        <a:p>
          <a:endParaRPr lang="en-US"/>
        </a:p>
      </dgm:t>
    </dgm:pt>
    <dgm:pt modelId="{E4934C88-CE87-45CD-9897-18EE4EDB27D0}" type="sibTrans" cxnId="{E95C5159-5490-4155-8A3A-1DF257726F1D}">
      <dgm:prSet/>
      <dgm:spPr/>
      <dgm:t>
        <a:bodyPr/>
        <a:lstStyle/>
        <a:p>
          <a:endParaRPr lang="en-US"/>
        </a:p>
      </dgm:t>
    </dgm:pt>
    <dgm:pt modelId="{B156D434-8E84-44E9-8FF2-57530AACD3DC}">
      <dgm:prSet phldrT="[Text]" custT="1"/>
      <dgm:spPr/>
      <dgm:t>
        <a:bodyPr/>
        <a:lstStyle/>
        <a:p>
          <a:pPr rtl="0"/>
          <a:r>
            <a:rPr lang="en-US" sz="1600" dirty="0">
              <a:latin typeface="+mn-lt"/>
              <a:ea typeface="Calibri"/>
              <a:cs typeface="Calibri"/>
            </a:rPr>
            <a:t>Organization</a:t>
          </a:r>
          <a:r>
            <a:rPr lang="en-US" sz="1600" baseline="0" dirty="0">
              <a:latin typeface="+mn-lt"/>
              <a:ea typeface="Calibri"/>
              <a:cs typeface="Calibri"/>
            </a:rPr>
            <a:t> Details</a:t>
          </a:r>
          <a:endParaRPr lang="en-US" sz="1600" dirty="0">
            <a:latin typeface="+mn-lt"/>
            <a:ea typeface="Calibri"/>
            <a:cs typeface="Calibri"/>
          </a:endParaRPr>
        </a:p>
      </dgm:t>
    </dgm:pt>
    <dgm:pt modelId="{36EEB273-243C-4218-AC74-5191B123D075}" type="parTrans" cxnId="{DDE88C22-0A03-4322-9FEC-5AB1A46838C2}">
      <dgm:prSet/>
      <dgm:spPr/>
      <dgm:t>
        <a:bodyPr/>
        <a:lstStyle/>
        <a:p>
          <a:endParaRPr lang="en-US"/>
        </a:p>
      </dgm:t>
    </dgm:pt>
    <dgm:pt modelId="{D4EA8F82-477D-40EC-88C7-ACFF4CA51D91}" type="sibTrans" cxnId="{DDE88C22-0A03-4322-9FEC-5AB1A46838C2}">
      <dgm:prSet/>
      <dgm:spPr/>
      <dgm:t>
        <a:bodyPr/>
        <a:lstStyle/>
        <a:p>
          <a:endParaRPr lang="en-US"/>
        </a:p>
      </dgm:t>
    </dgm:pt>
    <dgm:pt modelId="{9B93B961-51F5-4881-88CB-CB4D57F109FB}" type="pres">
      <dgm:prSet presAssocID="{A122B837-2CDE-40AE-BF8E-A685504E0F1D}" presName="Name0" presStyleCnt="0">
        <dgm:presLayoutVars>
          <dgm:chMax val="7"/>
          <dgm:chPref val="7"/>
          <dgm:dir/>
        </dgm:presLayoutVars>
      </dgm:prSet>
      <dgm:spPr/>
    </dgm:pt>
    <dgm:pt modelId="{7299B9DE-4EA5-4B19-9559-358D89096BB2}" type="pres">
      <dgm:prSet presAssocID="{A122B837-2CDE-40AE-BF8E-A685504E0F1D}" presName="Name1" presStyleCnt="0"/>
      <dgm:spPr/>
    </dgm:pt>
    <dgm:pt modelId="{E8E6546A-48F0-4BF1-A0E3-ED0D1E2C0817}" type="pres">
      <dgm:prSet presAssocID="{A122B837-2CDE-40AE-BF8E-A685504E0F1D}" presName="cycle" presStyleCnt="0"/>
      <dgm:spPr/>
    </dgm:pt>
    <dgm:pt modelId="{E0948286-38A1-41B1-B3FE-7FC08CD53C3D}" type="pres">
      <dgm:prSet presAssocID="{A122B837-2CDE-40AE-BF8E-A685504E0F1D}" presName="srcNode" presStyleLbl="node1" presStyleIdx="0" presStyleCnt="6"/>
      <dgm:spPr/>
    </dgm:pt>
    <dgm:pt modelId="{8BE5A08A-ED25-4EF8-87C9-BD25C00C9AD8}" type="pres">
      <dgm:prSet presAssocID="{A122B837-2CDE-40AE-BF8E-A685504E0F1D}" presName="conn" presStyleLbl="parChTrans1D2" presStyleIdx="0" presStyleCnt="1"/>
      <dgm:spPr/>
    </dgm:pt>
    <dgm:pt modelId="{824FA6A1-B82C-4E4F-84FA-AF6447AA68C1}" type="pres">
      <dgm:prSet presAssocID="{A122B837-2CDE-40AE-BF8E-A685504E0F1D}" presName="extraNode" presStyleLbl="node1" presStyleIdx="0" presStyleCnt="6"/>
      <dgm:spPr/>
    </dgm:pt>
    <dgm:pt modelId="{3E43B16B-C44D-4A39-BFE3-84AB4DB64FF1}" type="pres">
      <dgm:prSet presAssocID="{A122B837-2CDE-40AE-BF8E-A685504E0F1D}" presName="dstNode" presStyleLbl="node1" presStyleIdx="0" presStyleCnt="6"/>
      <dgm:spPr/>
    </dgm:pt>
    <dgm:pt modelId="{8383B525-52BF-4ED4-9F55-6928626C4D00}" type="pres">
      <dgm:prSet presAssocID="{8568B50F-CEA3-448D-A429-92CD4911C4D3}" presName="text_1" presStyleLbl="node1" presStyleIdx="0" presStyleCnt="6">
        <dgm:presLayoutVars>
          <dgm:bulletEnabled val="1"/>
        </dgm:presLayoutVars>
      </dgm:prSet>
      <dgm:spPr/>
    </dgm:pt>
    <dgm:pt modelId="{F5E38E75-2C51-4E99-AAFB-04029D5ADC1A}" type="pres">
      <dgm:prSet presAssocID="{8568B50F-CEA3-448D-A429-92CD4911C4D3}" presName="accent_1" presStyleCnt="0"/>
      <dgm:spPr/>
    </dgm:pt>
    <dgm:pt modelId="{0271D35C-8022-4847-B1C0-70A66F5E6732}" type="pres">
      <dgm:prSet presAssocID="{8568B50F-CEA3-448D-A429-92CD4911C4D3}" presName="accentRepeatNode" presStyleLbl="solidFgAcc1" presStyleIdx="0" presStyleCnt="6"/>
      <dgm:spPr/>
    </dgm:pt>
    <dgm:pt modelId="{81D5B1B1-2775-4C3E-8789-F067D2438941}" type="pres">
      <dgm:prSet presAssocID="{6AB44EE4-AABD-458D-9E3C-5C029B8BB62A}" presName="text_2" presStyleLbl="node1" presStyleIdx="1" presStyleCnt="6">
        <dgm:presLayoutVars>
          <dgm:bulletEnabled val="1"/>
        </dgm:presLayoutVars>
      </dgm:prSet>
      <dgm:spPr/>
    </dgm:pt>
    <dgm:pt modelId="{88F4BB07-B944-4EF5-B277-B614052A4917}" type="pres">
      <dgm:prSet presAssocID="{6AB44EE4-AABD-458D-9E3C-5C029B8BB62A}" presName="accent_2" presStyleCnt="0"/>
      <dgm:spPr/>
    </dgm:pt>
    <dgm:pt modelId="{44BED5AF-38F9-483C-B386-A885A766B0B2}" type="pres">
      <dgm:prSet presAssocID="{6AB44EE4-AABD-458D-9E3C-5C029B8BB62A}" presName="accentRepeatNode" presStyleLbl="solidFgAcc1" presStyleIdx="1" presStyleCnt="6"/>
      <dgm:spPr/>
    </dgm:pt>
    <dgm:pt modelId="{9D27D9C3-04DC-4BD7-8A83-6E070CFBDA5B}" type="pres">
      <dgm:prSet presAssocID="{87AB98B9-4958-407C-80B5-E92B364A5B65}" presName="text_3" presStyleLbl="node1" presStyleIdx="2" presStyleCnt="6">
        <dgm:presLayoutVars>
          <dgm:bulletEnabled val="1"/>
        </dgm:presLayoutVars>
      </dgm:prSet>
      <dgm:spPr/>
    </dgm:pt>
    <dgm:pt modelId="{A7F341DB-3C0D-4372-A160-4614B98381DA}" type="pres">
      <dgm:prSet presAssocID="{87AB98B9-4958-407C-80B5-E92B364A5B65}" presName="accent_3" presStyleCnt="0"/>
      <dgm:spPr/>
    </dgm:pt>
    <dgm:pt modelId="{38543D04-60C9-4E09-8277-FB5DD88A24A7}" type="pres">
      <dgm:prSet presAssocID="{87AB98B9-4958-407C-80B5-E92B364A5B65}" presName="accentRepeatNode" presStyleLbl="solidFgAcc1" presStyleIdx="2" presStyleCnt="6"/>
      <dgm:spPr/>
    </dgm:pt>
    <dgm:pt modelId="{8DFE44F8-CAAC-47DD-A3B9-15108B85AA62}" type="pres">
      <dgm:prSet presAssocID="{B156D434-8E84-44E9-8FF2-57530AACD3DC}" presName="text_4" presStyleLbl="node1" presStyleIdx="3" presStyleCnt="6">
        <dgm:presLayoutVars>
          <dgm:bulletEnabled val="1"/>
        </dgm:presLayoutVars>
      </dgm:prSet>
      <dgm:spPr/>
    </dgm:pt>
    <dgm:pt modelId="{47A3A0F1-863C-46C2-A2C8-718BBD4D1C54}" type="pres">
      <dgm:prSet presAssocID="{B156D434-8E84-44E9-8FF2-57530AACD3DC}" presName="accent_4" presStyleCnt="0"/>
      <dgm:spPr/>
    </dgm:pt>
    <dgm:pt modelId="{ECDD4914-3ABB-47BF-80DD-A105E0C390D6}" type="pres">
      <dgm:prSet presAssocID="{B156D434-8E84-44E9-8FF2-57530AACD3DC}" presName="accentRepeatNode" presStyleLbl="solidFgAcc1" presStyleIdx="3" presStyleCnt="6"/>
      <dgm:spPr/>
    </dgm:pt>
    <dgm:pt modelId="{EAEAD519-DA80-43F8-ACAB-6ECC08E92549}" type="pres">
      <dgm:prSet presAssocID="{4680A1CD-094D-4DC0-933B-410837AEB54C}" presName="text_5" presStyleLbl="node1" presStyleIdx="4" presStyleCnt="6">
        <dgm:presLayoutVars>
          <dgm:bulletEnabled val="1"/>
        </dgm:presLayoutVars>
      </dgm:prSet>
      <dgm:spPr/>
    </dgm:pt>
    <dgm:pt modelId="{1BA67C1D-F477-4A63-B3CC-FBF03492A6D4}" type="pres">
      <dgm:prSet presAssocID="{4680A1CD-094D-4DC0-933B-410837AEB54C}" presName="accent_5" presStyleCnt="0"/>
      <dgm:spPr/>
    </dgm:pt>
    <dgm:pt modelId="{3AF16134-2688-4269-8DEB-D61FE7CDC9FB}" type="pres">
      <dgm:prSet presAssocID="{4680A1CD-094D-4DC0-933B-410837AEB54C}" presName="accentRepeatNode" presStyleLbl="solidFgAcc1" presStyleIdx="4" presStyleCnt="6"/>
      <dgm:spPr/>
    </dgm:pt>
    <dgm:pt modelId="{29AD09D1-1F6C-4FE3-93E5-C209AACA4E6E}" type="pres">
      <dgm:prSet presAssocID="{DBEB1E28-F4E7-4E5F-9952-D38704B3B28C}" presName="text_6" presStyleLbl="node1" presStyleIdx="5" presStyleCnt="6">
        <dgm:presLayoutVars>
          <dgm:bulletEnabled val="1"/>
        </dgm:presLayoutVars>
      </dgm:prSet>
      <dgm:spPr/>
    </dgm:pt>
    <dgm:pt modelId="{C1BCA40D-79C0-4987-91B9-0B0811E75F1F}" type="pres">
      <dgm:prSet presAssocID="{DBEB1E28-F4E7-4E5F-9952-D38704B3B28C}" presName="accent_6" presStyleCnt="0"/>
      <dgm:spPr/>
    </dgm:pt>
    <dgm:pt modelId="{79330944-7DBA-49BC-B414-949497317FD7}" type="pres">
      <dgm:prSet presAssocID="{DBEB1E28-F4E7-4E5F-9952-D38704B3B28C}" presName="accentRepeatNode" presStyleLbl="solidFgAcc1" presStyleIdx="5" presStyleCnt="6"/>
      <dgm:spPr/>
    </dgm:pt>
  </dgm:ptLst>
  <dgm:cxnLst>
    <dgm:cxn modelId="{31042501-E5D5-4F64-B470-D4FBA91E1E90}" type="presOf" srcId="{DBEB1E28-F4E7-4E5F-9952-D38704B3B28C}" destId="{29AD09D1-1F6C-4FE3-93E5-C209AACA4E6E}" srcOrd="0" destOrd="0" presId="urn:microsoft.com/office/officeart/2008/layout/VerticalCurvedList"/>
    <dgm:cxn modelId="{B9FEED1A-CF5C-4AA3-A11F-881BF7358EC3}" srcId="{A122B837-2CDE-40AE-BF8E-A685504E0F1D}" destId="{6AB44EE4-AABD-458D-9E3C-5C029B8BB62A}" srcOrd="1" destOrd="0" parTransId="{61EEEEAC-BCD8-46A0-B794-1630A5C2427F}" sibTransId="{12DC45AE-914F-4294-9628-6263BA36995A}"/>
    <dgm:cxn modelId="{DDE88C22-0A03-4322-9FEC-5AB1A46838C2}" srcId="{A122B837-2CDE-40AE-BF8E-A685504E0F1D}" destId="{B156D434-8E84-44E9-8FF2-57530AACD3DC}" srcOrd="3" destOrd="0" parTransId="{36EEB273-243C-4218-AC74-5191B123D075}" sibTransId="{D4EA8F82-477D-40EC-88C7-ACFF4CA51D91}"/>
    <dgm:cxn modelId="{51CBF836-B9E0-4A06-B2C6-CC73CD5E9108}" type="presOf" srcId="{87AB98B9-4958-407C-80B5-E92B364A5B65}" destId="{9D27D9C3-04DC-4BD7-8A83-6E070CFBDA5B}" srcOrd="0" destOrd="0" presId="urn:microsoft.com/office/officeart/2008/layout/VerticalCurvedList"/>
    <dgm:cxn modelId="{F7D86440-84DE-455A-B85A-5A54567C9D3E}" type="presOf" srcId="{A1D03BD6-7B24-4AA9-ABB4-11D8F8C0713D}" destId="{8BE5A08A-ED25-4EF8-87C9-BD25C00C9AD8}" srcOrd="0" destOrd="0" presId="urn:microsoft.com/office/officeart/2008/layout/VerticalCurvedList"/>
    <dgm:cxn modelId="{35DA3875-DBA7-467A-B682-9DD25E64A2FC}" srcId="{A122B837-2CDE-40AE-BF8E-A685504E0F1D}" destId="{DBEB1E28-F4E7-4E5F-9952-D38704B3B28C}" srcOrd="5" destOrd="0" parTransId="{A17502AF-77B4-4E96-84A3-DDE0B3FD6C98}" sibTransId="{CFC9D606-2D18-4B07-94CD-4749350103C2}"/>
    <dgm:cxn modelId="{E95C5159-5490-4155-8A3A-1DF257726F1D}" srcId="{A122B837-2CDE-40AE-BF8E-A685504E0F1D}" destId="{87AB98B9-4958-407C-80B5-E92B364A5B65}" srcOrd="2" destOrd="0" parTransId="{631D0474-D836-4A41-A2D8-5BA0DBE30A03}" sibTransId="{E4934C88-CE87-45CD-9897-18EE4EDB27D0}"/>
    <dgm:cxn modelId="{D6CAD481-EB22-4896-8587-3D36DE7DA6CD}" srcId="{A122B837-2CDE-40AE-BF8E-A685504E0F1D}" destId="{4680A1CD-094D-4DC0-933B-410837AEB54C}" srcOrd="4" destOrd="0" parTransId="{3D4C8F88-8BE6-4357-9104-E720118579D9}" sibTransId="{5E52DE5A-3097-4A06-8C07-A5B9BAFEE8D0}"/>
    <dgm:cxn modelId="{0B99F99F-FD5D-4DBE-811F-085BE77F05DE}" type="presOf" srcId="{B156D434-8E84-44E9-8FF2-57530AACD3DC}" destId="{8DFE44F8-CAAC-47DD-A3B9-15108B85AA62}" srcOrd="0" destOrd="0" presId="urn:microsoft.com/office/officeart/2008/layout/VerticalCurvedList"/>
    <dgm:cxn modelId="{EF24B3A3-911B-49F6-9FA2-4F1CE3DBBBB3}" type="presOf" srcId="{6AB44EE4-AABD-458D-9E3C-5C029B8BB62A}" destId="{81D5B1B1-2775-4C3E-8789-F067D2438941}" srcOrd="0" destOrd="0" presId="urn:microsoft.com/office/officeart/2008/layout/VerticalCurvedList"/>
    <dgm:cxn modelId="{CC1A1BBF-46B8-4F53-A8C0-CC6271079442}" type="presOf" srcId="{8568B50F-CEA3-448D-A429-92CD4911C4D3}" destId="{8383B525-52BF-4ED4-9F55-6928626C4D00}" srcOrd="0" destOrd="0" presId="urn:microsoft.com/office/officeart/2008/layout/VerticalCurvedList"/>
    <dgm:cxn modelId="{5B3FC4DF-73E1-4188-A497-8573419EFF23}" type="presOf" srcId="{4680A1CD-094D-4DC0-933B-410837AEB54C}" destId="{EAEAD519-DA80-43F8-ACAB-6ECC08E92549}" srcOrd="0" destOrd="0" presId="urn:microsoft.com/office/officeart/2008/layout/VerticalCurvedList"/>
    <dgm:cxn modelId="{E45D8BE3-9E00-47F1-B8A9-0AD5F6D1A305}" type="presOf" srcId="{A122B837-2CDE-40AE-BF8E-A685504E0F1D}" destId="{9B93B961-51F5-4881-88CB-CB4D57F109FB}" srcOrd="0" destOrd="0" presId="urn:microsoft.com/office/officeart/2008/layout/VerticalCurvedList"/>
    <dgm:cxn modelId="{F0D217F9-59C0-4C4C-871A-FDAF6932FBD0}" srcId="{A122B837-2CDE-40AE-BF8E-A685504E0F1D}" destId="{8568B50F-CEA3-448D-A429-92CD4911C4D3}" srcOrd="0" destOrd="0" parTransId="{601E30A1-C059-43B0-B1AE-BE82773A6B67}" sibTransId="{A1D03BD6-7B24-4AA9-ABB4-11D8F8C0713D}"/>
    <dgm:cxn modelId="{EB4D32F5-2D0A-4B2E-8441-6C9E11350FDC}" type="presParOf" srcId="{9B93B961-51F5-4881-88CB-CB4D57F109FB}" destId="{7299B9DE-4EA5-4B19-9559-358D89096BB2}" srcOrd="0" destOrd="0" presId="urn:microsoft.com/office/officeart/2008/layout/VerticalCurvedList"/>
    <dgm:cxn modelId="{547AC4B3-26CF-49D7-A2E4-6822FEAEB91A}" type="presParOf" srcId="{7299B9DE-4EA5-4B19-9559-358D89096BB2}" destId="{E8E6546A-48F0-4BF1-A0E3-ED0D1E2C0817}" srcOrd="0" destOrd="0" presId="urn:microsoft.com/office/officeart/2008/layout/VerticalCurvedList"/>
    <dgm:cxn modelId="{546B0DBB-3C67-491A-B6C0-60CC4E272A89}" type="presParOf" srcId="{E8E6546A-48F0-4BF1-A0E3-ED0D1E2C0817}" destId="{E0948286-38A1-41B1-B3FE-7FC08CD53C3D}" srcOrd="0" destOrd="0" presId="urn:microsoft.com/office/officeart/2008/layout/VerticalCurvedList"/>
    <dgm:cxn modelId="{E10DBC6F-0B17-45E5-BD6C-F92DB000C6DF}" type="presParOf" srcId="{E8E6546A-48F0-4BF1-A0E3-ED0D1E2C0817}" destId="{8BE5A08A-ED25-4EF8-87C9-BD25C00C9AD8}" srcOrd="1" destOrd="0" presId="urn:microsoft.com/office/officeart/2008/layout/VerticalCurvedList"/>
    <dgm:cxn modelId="{1BBA79C9-752A-4C29-B627-06A9CB1E3D75}" type="presParOf" srcId="{E8E6546A-48F0-4BF1-A0E3-ED0D1E2C0817}" destId="{824FA6A1-B82C-4E4F-84FA-AF6447AA68C1}" srcOrd="2" destOrd="0" presId="urn:microsoft.com/office/officeart/2008/layout/VerticalCurvedList"/>
    <dgm:cxn modelId="{E34C7CF8-4BFE-48A3-85EF-D3D33DDA19BB}" type="presParOf" srcId="{E8E6546A-48F0-4BF1-A0E3-ED0D1E2C0817}" destId="{3E43B16B-C44D-4A39-BFE3-84AB4DB64FF1}" srcOrd="3" destOrd="0" presId="urn:microsoft.com/office/officeart/2008/layout/VerticalCurvedList"/>
    <dgm:cxn modelId="{9D9CF5DA-F339-449B-84F9-526A60D4C578}" type="presParOf" srcId="{7299B9DE-4EA5-4B19-9559-358D89096BB2}" destId="{8383B525-52BF-4ED4-9F55-6928626C4D00}" srcOrd="1" destOrd="0" presId="urn:microsoft.com/office/officeart/2008/layout/VerticalCurvedList"/>
    <dgm:cxn modelId="{4CFDB05D-0638-4019-83FA-B45B7F1174E6}" type="presParOf" srcId="{7299B9DE-4EA5-4B19-9559-358D89096BB2}" destId="{F5E38E75-2C51-4E99-AAFB-04029D5ADC1A}" srcOrd="2" destOrd="0" presId="urn:microsoft.com/office/officeart/2008/layout/VerticalCurvedList"/>
    <dgm:cxn modelId="{1F713A74-0B79-48D1-BD6D-A0C72A814D3E}" type="presParOf" srcId="{F5E38E75-2C51-4E99-AAFB-04029D5ADC1A}" destId="{0271D35C-8022-4847-B1C0-70A66F5E6732}" srcOrd="0" destOrd="0" presId="urn:microsoft.com/office/officeart/2008/layout/VerticalCurvedList"/>
    <dgm:cxn modelId="{0EF309BA-557D-4E07-B1AE-BB7BF12A4E61}" type="presParOf" srcId="{7299B9DE-4EA5-4B19-9559-358D89096BB2}" destId="{81D5B1B1-2775-4C3E-8789-F067D2438941}" srcOrd="3" destOrd="0" presId="urn:microsoft.com/office/officeart/2008/layout/VerticalCurvedList"/>
    <dgm:cxn modelId="{4AB42BF3-3ADF-499C-82E0-98AAD51C734A}" type="presParOf" srcId="{7299B9DE-4EA5-4B19-9559-358D89096BB2}" destId="{88F4BB07-B944-4EF5-B277-B614052A4917}" srcOrd="4" destOrd="0" presId="urn:microsoft.com/office/officeart/2008/layout/VerticalCurvedList"/>
    <dgm:cxn modelId="{8BA92254-C3BE-4854-A85F-7337DEB0D42A}" type="presParOf" srcId="{88F4BB07-B944-4EF5-B277-B614052A4917}" destId="{44BED5AF-38F9-483C-B386-A885A766B0B2}" srcOrd="0" destOrd="0" presId="urn:microsoft.com/office/officeart/2008/layout/VerticalCurvedList"/>
    <dgm:cxn modelId="{D8378AD6-6CE8-4D4A-81EE-F5DDACFC72B6}" type="presParOf" srcId="{7299B9DE-4EA5-4B19-9559-358D89096BB2}" destId="{9D27D9C3-04DC-4BD7-8A83-6E070CFBDA5B}" srcOrd="5" destOrd="0" presId="urn:microsoft.com/office/officeart/2008/layout/VerticalCurvedList"/>
    <dgm:cxn modelId="{9D1C4A7F-28E8-40B2-9290-552AF33263AA}" type="presParOf" srcId="{7299B9DE-4EA5-4B19-9559-358D89096BB2}" destId="{A7F341DB-3C0D-4372-A160-4614B98381DA}" srcOrd="6" destOrd="0" presId="urn:microsoft.com/office/officeart/2008/layout/VerticalCurvedList"/>
    <dgm:cxn modelId="{835D4EC3-68BC-4AD2-A612-733BFE09B41B}" type="presParOf" srcId="{A7F341DB-3C0D-4372-A160-4614B98381DA}" destId="{38543D04-60C9-4E09-8277-FB5DD88A24A7}" srcOrd="0" destOrd="0" presId="urn:microsoft.com/office/officeart/2008/layout/VerticalCurvedList"/>
    <dgm:cxn modelId="{D8F24B65-385E-4A85-871B-02D19026C4CC}" type="presParOf" srcId="{7299B9DE-4EA5-4B19-9559-358D89096BB2}" destId="{8DFE44F8-CAAC-47DD-A3B9-15108B85AA62}" srcOrd="7" destOrd="0" presId="urn:microsoft.com/office/officeart/2008/layout/VerticalCurvedList"/>
    <dgm:cxn modelId="{CC3F1D6D-A46C-4745-9969-3CC8773DE07E}" type="presParOf" srcId="{7299B9DE-4EA5-4B19-9559-358D89096BB2}" destId="{47A3A0F1-863C-46C2-A2C8-718BBD4D1C54}" srcOrd="8" destOrd="0" presId="urn:microsoft.com/office/officeart/2008/layout/VerticalCurvedList"/>
    <dgm:cxn modelId="{0CA4C291-89C0-46C7-AF30-E05721EEEE4D}" type="presParOf" srcId="{47A3A0F1-863C-46C2-A2C8-718BBD4D1C54}" destId="{ECDD4914-3ABB-47BF-80DD-A105E0C390D6}" srcOrd="0" destOrd="0" presId="urn:microsoft.com/office/officeart/2008/layout/VerticalCurvedList"/>
    <dgm:cxn modelId="{65EFE363-ACD8-4CAA-AA57-8A921F36A27D}" type="presParOf" srcId="{7299B9DE-4EA5-4B19-9559-358D89096BB2}" destId="{EAEAD519-DA80-43F8-ACAB-6ECC08E92549}" srcOrd="9" destOrd="0" presId="urn:microsoft.com/office/officeart/2008/layout/VerticalCurvedList"/>
    <dgm:cxn modelId="{AA8FA05F-01EF-44B2-8EE6-79D1D2004C2C}" type="presParOf" srcId="{7299B9DE-4EA5-4B19-9559-358D89096BB2}" destId="{1BA67C1D-F477-4A63-B3CC-FBF03492A6D4}" srcOrd="10" destOrd="0" presId="urn:microsoft.com/office/officeart/2008/layout/VerticalCurvedList"/>
    <dgm:cxn modelId="{674D4C46-43B0-46ED-8811-C2BD1420687B}" type="presParOf" srcId="{1BA67C1D-F477-4A63-B3CC-FBF03492A6D4}" destId="{3AF16134-2688-4269-8DEB-D61FE7CDC9FB}" srcOrd="0" destOrd="0" presId="urn:microsoft.com/office/officeart/2008/layout/VerticalCurvedList"/>
    <dgm:cxn modelId="{1C4390D6-99B4-443A-BC58-D7FEFEF8C46B}" type="presParOf" srcId="{7299B9DE-4EA5-4B19-9559-358D89096BB2}" destId="{29AD09D1-1F6C-4FE3-93E5-C209AACA4E6E}" srcOrd="11" destOrd="0" presId="urn:microsoft.com/office/officeart/2008/layout/VerticalCurvedList"/>
    <dgm:cxn modelId="{A7981CEC-F96F-451F-983A-D404580F6EE7}" type="presParOf" srcId="{7299B9DE-4EA5-4B19-9559-358D89096BB2}" destId="{C1BCA40D-79C0-4987-91B9-0B0811E75F1F}" srcOrd="12" destOrd="0" presId="urn:microsoft.com/office/officeart/2008/layout/VerticalCurvedList"/>
    <dgm:cxn modelId="{8A5AF264-6490-4B25-A5DC-1F8E0E21E3FD}" type="presParOf" srcId="{C1BCA40D-79C0-4987-91B9-0B0811E75F1F}" destId="{79330944-7DBA-49BC-B414-949497317FD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22B837-2CDE-40AE-BF8E-A685504E0F1D}" type="doc">
      <dgm:prSet loTypeId="urn:microsoft.com/office/officeart/2008/layout/VerticalCurvedList" loCatId="list" qsTypeId="urn:microsoft.com/office/officeart/2005/8/quickstyle/3d2" qsCatId="3D" csTypeId="urn:microsoft.com/office/officeart/2005/8/colors/accent0_1" csCatId="mainScheme" phldr="1"/>
      <dgm:spPr/>
    </dgm:pt>
    <dgm:pt modelId="{68B4BD5B-8152-4029-861B-A1B33513996E}">
      <dgm:prSet phldrT="[Text]" custT="1"/>
      <dgm:spPr/>
      <dgm:t>
        <a:bodyPr/>
        <a:lstStyle/>
        <a:p>
          <a:r>
            <a:rPr lang="en-US" sz="1600" dirty="0">
              <a:latin typeface="+mn-lt"/>
              <a:ea typeface="Cambria"/>
            </a:rPr>
            <a:t>Scope of Future Work</a:t>
          </a:r>
        </a:p>
      </dgm:t>
    </dgm:pt>
    <dgm:pt modelId="{6641B9D6-921F-4268-95F0-31389706C90C}" type="parTrans" cxnId="{442C77C6-DEAA-45D6-96CA-BF61C499D8C4}">
      <dgm:prSet/>
      <dgm:spPr/>
      <dgm:t>
        <a:bodyPr/>
        <a:lstStyle/>
        <a:p>
          <a:endParaRPr lang="en-US"/>
        </a:p>
      </dgm:t>
    </dgm:pt>
    <dgm:pt modelId="{EC13210C-6084-42A2-9568-760CF6814365}" type="sibTrans" cxnId="{442C77C6-DEAA-45D6-96CA-BF61C499D8C4}">
      <dgm:prSet/>
      <dgm:spPr/>
      <dgm:t>
        <a:bodyPr/>
        <a:lstStyle/>
        <a:p>
          <a:endParaRPr lang="en-US"/>
        </a:p>
      </dgm:t>
    </dgm:pt>
    <dgm:pt modelId="{030D47D7-A156-47B9-890E-BCAF2DFDDB0B}">
      <dgm:prSet phldrT="[Text]" custT="1"/>
      <dgm:spPr/>
      <dgm:t>
        <a:bodyPr/>
        <a:lstStyle/>
        <a:p>
          <a:r>
            <a:rPr lang="en-US" sz="1600" dirty="0">
              <a:latin typeface="+mn-lt"/>
              <a:ea typeface="Cambria"/>
            </a:rPr>
            <a:t>Conclusion</a:t>
          </a:r>
        </a:p>
      </dgm:t>
    </dgm:pt>
    <dgm:pt modelId="{C4300203-DDCA-4A12-95C8-E2EE84CCCC8A}" type="parTrans" cxnId="{C7047876-BF49-48E1-AA34-81DDF73BDF04}">
      <dgm:prSet/>
      <dgm:spPr/>
      <dgm:t>
        <a:bodyPr/>
        <a:lstStyle/>
        <a:p>
          <a:endParaRPr lang="en-US"/>
        </a:p>
      </dgm:t>
    </dgm:pt>
    <dgm:pt modelId="{C1907585-C920-4A02-B99D-C7AD379B0F26}" type="sibTrans" cxnId="{C7047876-BF49-48E1-AA34-81DDF73BDF04}">
      <dgm:prSet/>
      <dgm:spPr/>
      <dgm:t>
        <a:bodyPr/>
        <a:lstStyle/>
        <a:p>
          <a:endParaRPr lang="en-US"/>
        </a:p>
      </dgm:t>
    </dgm:pt>
    <dgm:pt modelId="{B156D434-8E84-44E9-8FF2-57530AACD3DC}">
      <dgm:prSet phldrT="[Text]" custT="1"/>
      <dgm:spPr/>
      <dgm:t>
        <a:bodyPr/>
        <a:lstStyle/>
        <a:p>
          <a:r>
            <a:rPr lang="en-US" sz="1600" dirty="0">
              <a:latin typeface="+mj-lt"/>
              <a:ea typeface="Calibri"/>
              <a:cs typeface="Calibri"/>
            </a:rPr>
            <a:t>Tools and Techniques</a:t>
          </a:r>
          <a:endParaRPr lang="en-US" sz="1600" dirty="0">
            <a:latin typeface="+mj-lt"/>
            <a:ea typeface="Cambria"/>
          </a:endParaRPr>
        </a:p>
      </dgm:t>
    </dgm:pt>
    <dgm:pt modelId="{36EEB273-243C-4218-AC74-5191B123D075}" type="parTrans" cxnId="{DDE88C22-0A03-4322-9FEC-5AB1A46838C2}">
      <dgm:prSet/>
      <dgm:spPr/>
      <dgm:t>
        <a:bodyPr/>
        <a:lstStyle/>
        <a:p>
          <a:endParaRPr lang="en-US"/>
        </a:p>
      </dgm:t>
    </dgm:pt>
    <dgm:pt modelId="{D4EA8F82-477D-40EC-88C7-ACFF4CA51D91}" type="sibTrans" cxnId="{DDE88C22-0A03-4322-9FEC-5AB1A46838C2}">
      <dgm:prSet/>
      <dgm:spPr/>
      <dgm:t>
        <a:bodyPr/>
        <a:lstStyle/>
        <a:p>
          <a:endParaRPr lang="en-US"/>
        </a:p>
      </dgm:t>
    </dgm:pt>
    <dgm:pt modelId="{C242BACC-80DC-4D46-883B-66107A241568}">
      <dgm:prSet phldrT="[Text]" custT="1"/>
      <dgm:spPr/>
      <dgm:t>
        <a:bodyPr/>
        <a:lstStyle/>
        <a:p>
          <a:r>
            <a:rPr lang="en-US" sz="1600" dirty="0">
              <a:latin typeface="+mn-lt"/>
              <a:ea typeface="Cambria"/>
            </a:rPr>
            <a:t>Challenges</a:t>
          </a:r>
        </a:p>
      </dgm:t>
    </dgm:pt>
    <dgm:pt modelId="{11B9F511-64F3-468D-9228-24077B47ABC1}" type="parTrans" cxnId="{181889B2-89F4-4A33-9C73-A87CE99B8176}">
      <dgm:prSet/>
      <dgm:spPr/>
      <dgm:t>
        <a:bodyPr/>
        <a:lstStyle/>
        <a:p>
          <a:endParaRPr lang="en-US"/>
        </a:p>
      </dgm:t>
    </dgm:pt>
    <dgm:pt modelId="{52F37D93-26DE-4AE4-9AE6-F500E8C933F8}" type="sibTrans" cxnId="{181889B2-89F4-4A33-9C73-A87CE99B8176}">
      <dgm:prSet/>
      <dgm:spPr/>
      <dgm:t>
        <a:bodyPr/>
        <a:lstStyle/>
        <a:p>
          <a:endParaRPr lang="en-US"/>
        </a:p>
      </dgm:t>
    </dgm:pt>
    <dgm:pt modelId="{320831EB-44F7-4805-A885-1CC4F1CFD202}">
      <dgm:prSet phldrT="[Text]" custT="1"/>
      <dgm:spPr/>
      <dgm:t>
        <a:bodyPr/>
        <a:lstStyle/>
        <a:p>
          <a:r>
            <a:rPr lang="en-US" sz="1600" b="0" dirty="0">
              <a:latin typeface="+mn-lt"/>
              <a:ea typeface="Cambria"/>
            </a:rPr>
            <a:t>Types</a:t>
          </a:r>
          <a:r>
            <a:rPr lang="en-US" sz="1600" b="0" baseline="0" dirty="0">
              <a:latin typeface="+mn-lt"/>
              <a:ea typeface="Cambria"/>
            </a:rPr>
            <a:t> of Test We Performed</a:t>
          </a:r>
          <a:endParaRPr lang="en-US" sz="1600" b="0" dirty="0">
            <a:latin typeface="+mn-lt"/>
            <a:ea typeface="Cambria"/>
          </a:endParaRPr>
        </a:p>
      </dgm:t>
    </dgm:pt>
    <dgm:pt modelId="{05831008-373A-432E-A8E2-CCEF02E18A6D}" type="parTrans" cxnId="{755D5F4C-861E-4005-8541-B48D401C1457}">
      <dgm:prSet/>
      <dgm:spPr/>
      <dgm:t>
        <a:bodyPr/>
        <a:lstStyle/>
        <a:p>
          <a:endParaRPr lang="en-US"/>
        </a:p>
      </dgm:t>
    </dgm:pt>
    <dgm:pt modelId="{4A711C78-B012-4FF0-BC38-846662767C46}" type="sibTrans" cxnId="{755D5F4C-861E-4005-8541-B48D401C1457}">
      <dgm:prSet/>
      <dgm:spPr/>
      <dgm:t>
        <a:bodyPr/>
        <a:lstStyle/>
        <a:p>
          <a:endParaRPr lang="en-US"/>
        </a:p>
      </dgm:t>
    </dgm:pt>
    <dgm:pt modelId="{00AEF1BD-D834-4949-8CFC-EFA166872A99}" type="pres">
      <dgm:prSet presAssocID="{A122B837-2CDE-40AE-BF8E-A685504E0F1D}" presName="Name0" presStyleCnt="0">
        <dgm:presLayoutVars>
          <dgm:chMax val="7"/>
          <dgm:chPref val="7"/>
          <dgm:dir/>
        </dgm:presLayoutVars>
      </dgm:prSet>
      <dgm:spPr/>
    </dgm:pt>
    <dgm:pt modelId="{DFDB5817-94B2-4F2E-A6B5-452D24CB0A9E}" type="pres">
      <dgm:prSet presAssocID="{A122B837-2CDE-40AE-BF8E-A685504E0F1D}" presName="Name1" presStyleCnt="0"/>
      <dgm:spPr/>
    </dgm:pt>
    <dgm:pt modelId="{D1038F27-A837-42A5-B2B2-8260B12CCB12}" type="pres">
      <dgm:prSet presAssocID="{A122B837-2CDE-40AE-BF8E-A685504E0F1D}" presName="cycle" presStyleCnt="0"/>
      <dgm:spPr/>
    </dgm:pt>
    <dgm:pt modelId="{30C5B1F8-67AC-4D27-BF05-CB24EA220A10}" type="pres">
      <dgm:prSet presAssocID="{A122B837-2CDE-40AE-BF8E-A685504E0F1D}" presName="srcNode" presStyleLbl="node1" presStyleIdx="0" presStyleCnt="5"/>
      <dgm:spPr/>
    </dgm:pt>
    <dgm:pt modelId="{F960BEE8-EF84-40FC-9B6D-D43E5FC0A3CB}" type="pres">
      <dgm:prSet presAssocID="{A122B837-2CDE-40AE-BF8E-A685504E0F1D}" presName="conn" presStyleLbl="parChTrans1D2" presStyleIdx="0" presStyleCnt="1"/>
      <dgm:spPr/>
    </dgm:pt>
    <dgm:pt modelId="{6E0D6E65-4127-481D-B382-C5B293BB6B59}" type="pres">
      <dgm:prSet presAssocID="{A122B837-2CDE-40AE-BF8E-A685504E0F1D}" presName="extraNode" presStyleLbl="node1" presStyleIdx="0" presStyleCnt="5"/>
      <dgm:spPr/>
    </dgm:pt>
    <dgm:pt modelId="{3E7FA133-1506-47DF-BBE8-1B45C8B7BA69}" type="pres">
      <dgm:prSet presAssocID="{A122B837-2CDE-40AE-BF8E-A685504E0F1D}" presName="dstNode" presStyleLbl="node1" presStyleIdx="0" presStyleCnt="5"/>
      <dgm:spPr/>
    </dgm:pt>
    <dgm:pt modelId="{F5714431-3694-4378-9401-A75AC9AD5179}" type="pres">
      <dgm:prSet presAssocID="{B156D434-8E84-44E9-8FF2-57530AACD3DC}" presName="text_1" presStyleLbl="node1" presStyleIdx="0" presStyleCnt="5">
        <dgm:presLayoutVars>
          <dgm:bulletEnabled val="1"/>
        </dgm:presLayoutVars>
      </dgm:prSet>
      <dgm:spPr/>
    </dgm:pt>
    <dgm:pt modelId="{C45FD68B-E31F-42C2-BCAE-01AB86BADA5C}" type="pres">
      <dgm:prSet presAssocID="{B156D434-8E84-44E9-8FF2-57530AACD3DC}" presName="accent_1" presStyleCnt="0"/>
      <dgm:spPr/>
    </dgm:pt>
    <dgm:pt modelId="{9CB37891-8E91-4A5D-9EEC-533A9402184B}" type="pres">
      <dgm:prSet presAssocID="{B156D434-8E84-44E9-8FF2-57530AACD3DC}" presName="accentRepeatNode" presStyleLbl="solidFgAcc1" presStyleIdx="0" presStyleCnt="5"/>
      <dgm:spPr/>
    </dgm:pt>
    <dgm:pt modelId="{317322BC-944E-4FAC-83CB-1BEA8615BFB4}" type="pres">
      <dgm:prSet presAssocID="{320831EB-44F7-4805-A885-1CC4F1CFD202}" presName="text_2" presStyleLbl="node1" presStyleIdx="1" presStyleCnt="5">
        <dgm:presLayoutVars>
          <dgm:bulletEnabled val="1"/>
        </dgm:presLayoutVars>
      </dgm:prSet>
      <dgm:spPr/>
    </dgm:pt>
    <dgm:pt modelId="{A59B8DA6-5342-49E0-93A5-8EDA91B83E4D}" type="pres">
      <dgm:prSet presAssocID="{320831EB-44F7-4805-A885-1CC4F1CFD202}" presName="accent_2" presStyleCnt="0"/>
      <dgm:spPr/>
    </dgm:pt>
    <dgm:pt modelId="{8A1CE2CD-7446-40CC-B941-96255BD21679}" type="pres">
      <dgm:prSet presAssocID="{320831EB-44F7-4805-A885-1CC4F1CFD202}" presName="accentRepeatNode" presStyleLbl="solidFgAcc1" presStyleIdx="1" presStyleCnt="5"/>
      <dgm:spPr/>
    </dgm:pt>
    <dgm:pt modelId="{0970991F-E026-4174-99A6-451E534E5EC8}" type="pres">
      <dgm:prSet presAssocID="{C242BACC-80DC-4D46-883B-66107A241568}" presName="text_3" presStyleLbl="node1" presStyleIdx="2" presStyleCnt="5">
        <dgm:presLayoutVars>
          <dgm:bulletEnabled val="1"/>
        </dgm:presLayoutVars>
      </dgm:prSet>
      <dgm:spPr/>
    </dgm:pt>
    <dgm:pt modelId="{396A8B08-CB77-4F01-BDE2-5A30EEF13BE6}" type="pres">
      <dgm:prSet presAssocID="{C242BACC-80DC-4D46-883B-66107A241568}" presName="accent_3" presStyleCnt="0"/>
      <dgm:spPr/>
    </dgm:pt>
    <dgm:pt modelId="{85D929FE-44BF-4D0D-93C1-D93863DFAD2C}" type="pres">
      <dgm:prSet presAssocID="{C242BACC-80DC-4D46-883B-66107A241568}" presName="accentRepeatNode" presStyleLbl="solidFgAcc1" presStyleIdx="2" presStyleCnt="5"/>
      <dgm:spPr/>
    </dgm:pt>
    <dgm:pt modelId="{C78AFD43-C948-4B12-A351-24E6D83D1A4B}" type="pres">
      <dgm:prSet presAssocID="{68B4BD5B-8152-4029-861B-A1B33513996E}" presName="text_4" presStyleLbl="node1" presStyleIdx="3" presStyleCnt="5">
        <dgm:presLayoutVars>
          <dgm:bulletEnabled val="1"/>
        </dgm:presLayoutVars>
      </dgm:prSet>
      <dgm:spPr/>
    </dgm:pt>
    <dgm:pt modelId="{9C2504DA-4FEC-4744-8F9F-A85194C3F18F}" type="pres">
      <dgm:prSet presAssocID="{68B4BD5B-8152-4029-861B-A1B33513996E}" presName="accent_4" presStyleCnt="0"/>
      <dgm:spPr/>
    </dgm:pt>
    <dgm:pt modelId="{931BF486-AC23-4C18-AA75-5346CA19CD4C}" type="pres">
      <dgm:prSet presAssocID="{68B4BD5B-8152-4029-861B-A1B33513996E}" presName="accentRepeatNode" presStyleLbl="solidFgAcc1" presStyleIdx="3" presStyleCnt="5"/>
      <dgm:spPr/>
    </dgm:pt>
    <dgm:pt modelId="{34CA555A-8A26-4F82-9F40-071A676DFCD3}" type="pres">
      <dgm:prSet presAssocID="{030D47D7-A156-47B9-890E-BCAF2DFDDB0B}" presName="text_5" presStyleLbl="node1" presStyleIdx="4" presStyleCnt="5">
        <dgm:presLayoutVars>
          <dgm:bulletEnabled val="1"/>
        </dgm:presLayoutVars>
      </dgm:prSet>
      <dgm:spPr/>
    </dgm:pt>
    <dgm:pt modelId="{E9C9A7F0-B2B9-42B1-B569-73B69CFDA72F}" type="pres">
      <dgm:prSet presAssocID="{030D47D7-A156-47B9-890E-BCAF2DFDDB0B}" presName="accent_5" presStyleCnt="0"/>
      <dgm:spPr/>
    </dgm:pt>
    <dgm:pt modelId="{5DDF101A-79F2-430A-A4A3-788C8A4EE56F}" type="pres">
      <dgm:prSet presAssocID="{030D47D7-A156-47B9-890E-BCAF2DFDDB0B}" presName="accentRepeatNode" presStyleLbl="solidFgAcc1" presStyleIdx="4" presStyleCnt="5"/>
      <dgm:spPr/>
    </dgm:pt>
  </dgm:ptLst>
  <dgm:cxnLst>
    <dgm:cxn modelId="{DDE88C22-0A03-4322-9FEC-5AB1A46838C2}" srcId="{A122B837-2CDE-40AE-BF8E-A685504E0F1D}" destId="{B156D434-8E84-44E9-8FF2-57530AACD3DC}" srcOrd="0" destOrd="0" parTransId="{36EEB273-243C-4218-AC74-5191B123D075}" sibTransId="{D4EA8F82-477D-40EC-88C7-ACFF4CA51D91}"/>
    <dgm:cxn modelId="{DBAFDF32-8799-4C88-A0C1-80BA9B899E21}" type="presOf" srcId="{68B4BD5B-8152-4029-861B-A1B33513996E}" destId="{C78AFD43-C948-4B12-A351-24E6D83D1A4B}" srcOrd="0" destOrd="0" presId="urn:microsoft.com/office/officeart/2008/layout/VerticalCurvedList"/>
    <dgm:cxn modelId="{151CD468-AD5D-4591-8D4F-2C1DBA5403CD}" type="presOf" srcId="{A122B837-2CDE-40AE-BF8E-A685504E0F1D}" destId="{00AEF1BD-D834-4949-8CFC-EFA166872A99}" srcOrd="0" destOrd="0" presId="urn:microsoft.com/office/officeart/2008/layout/VerticalCurvedList"/>
    <dgm:cxn modelId="{755D5F4C-861E-4005-8541-B48D401C1457}" srcId="{A122B837-2CDE-40AE-BF8E-A685504E0F1D}" destId="{320831EB-44F7-4805-A885-1CC4F1CFD202}" srcOrd="1" destOrd="0" parTransId="{05831008-373A-432E-A8E2-CCEF02E18A6D}" sibTransId="{4A711C78-B012-4FF0-BC38-846662767C46}"/>
    <dgm:cxn modelId="{C7047876-BF49-48E1-AA34-81DDF73BDF04}" srcId="{A122B837-2CDE-40AE-BF8E-A685504E0F1D}" destId="{030D47D7-A156-47B9-890E-BCAF2DFDDB0B}" srcOrd="4" destOrd="0" parTransId="{C4300203-DDCA-4A12-95C8-E2EE84CCCC8A}" sibTransId="{C1907585-C920-4A02-B99D-C7AD379B0F26}"/>
    <dgm:cxn modelId="{1C23898D-69B9-49CD-B97F-6827351A8D67}" type="presOf" srcId="{320831EB-44F7-4805-A885-1CC4F1CFD202}" destId="{317322BC-944E-4FAC-83CB-1BEA8615BFB4}" srcOrd="0" destOrd="0" presId="urn:microsoft.com/office/officeart/2008/layout/VerticalCurvedList"/>
    <dgm:cxn modelId="{06937394-2BAF-496D-AD20-12D02113E9F9}" type="presOf" srcId="{B156D434-8E84-44E9-8FF2-57530AACD3DC}" destId="{F5714431-3694-4378-9401-A75AC9AD5179}" srcOrd="0" destOrd="0" presId="urn:microsoft.com/office/officeart/2008/layout/VerticalCurvedList"/>
    <dgm:cxn modelId="{65491498-3A2F-46EB-AD94-6DD73BB9167E}" type="presOf" srcId="{D4EA8F82-477D-40EC-88C7-ACFF4CA51D91}" destId="{F960BEE8-EF84-40FC-9B6D-D43E5FC0A3CB}" srcOrd="0" destOrd="0" presId="urn:microsoft.com/office/officeart/2008/layout/VerticalCurvedList"/>
    <dgm:cxn modelId="{16B86F9D-DEC3-4F6F-8F03-B0B2E1A952AD}" type="presOf" srcId="{C242BACC-80DC-4D46-883B-66107A241568}" destId="{0970991F-E026-4174-99A6-451E534E5EC8}" srcOrd="0" destOrd="0" presId="urn:microsoft.com/office/officeart/2008/layout/VerticalCurvedList"/>
    <dgm:cxn modelId="{B7A8F5A8-1AEF-43D5-88C0-97095A0DEC4E}" type="presOf" srcId="{030D47D7-A156-47B9-890E-BCAF2DFDDB0B}" destId="{34CA555A-8A26-4F82-9F40-071A676DFCD3}" srcOrd="0" destOrd="0" presId="urn:microsoft.com/office/officeart/2008/layout/VerticalCurvedList"/>
    <dgm:cxn modelId="{181889B2-89F4-4A33-9C73-A87CE99B8176}" srcId="{A122B837-2CDE-40AE-BF8E-A685504E0F1D}" destId="{C242BACC-80DC-4D46-883B-66107A241568}" srcOrd="2" destOrd="0" parTransId="{11B9F511-64F3-468D-9228-24077B47ABC1}" sibTransId="{52F37D93-26DE-4AE4-9AE6-F500E8C933F8}"/>
    <dgm:cxn modelId="{442C77C6-DEAA-45D6-96CA-BF61C499D8C4}" srcId="{A122B837-2CDE-40AE-BF8E-A685504E0F1D}" destId="{68B4BD5B-8152-4029-861B-A1B33513996E}" srcOrd="3" destOrd="0" parTransId="{6641B9D6-921F-4268-95F0-31389706C90C}" sibTransId="{EC13210C-6084-42A2-9568-760CF6814365}"/>
    <dgm:cxn modelId="{F5819043-A46E-49B2-8311-43828AFEF866}" type="presParOf" srcId="{00AEF1BD-D834-4949-8CFC-EFA166872A99}" destId="{DFDB5817-94B2-4F2E-A6B5-452D24CB0A9E}" srcOrd="0" destOrd="0" presId="urn:microsoft.com/office/officeart/2008/layout/VerticalCurvedList"/>
    <dgm:cxn modelId="{1FEBCBCF-7195-4257-849E-9ADE6E7D7EDA}" type="presParOf" srcId="{DFDB5817-94B2-4F2E-A6B5-452D24CB0A9E}" destId="{D1038F27-A837-42A5-B2B2-8260B12CCB12}" srcOrd="0" destOrd="0" presId="urn:microsoft.com/office/officeart/2008/layout/VerticalCurvedList"/>
    <dgm:cxn modelId="{0783FBB8-A1BA-472D-B78F-C8FCBA4D57A9}" type="presParOf" srcId="{D1038F27-A837-42A5-B2B2-8260B12CCB12}" destId="{30C5B1F8-67AC-4D27-BF05-CB24EA220A10}" srcOrd="0" destOrd="0" presId="urn:microsoft.com/office/officeart/2008/layout/VerticalCurvedList"/>
    <dgm:cxn modelId="{087CECAE-27BB-4866-8034-2677816191A7}" type="presParOf" srcId="{D1038F27-A837-42A5-B2B2-8260B12CCB12}" destId="{F960BEE8-EF84-40FC-9B6D-D43E5FC0A3CB}" srcOrd="1" destOrd="0" presId="urn:microsoft.com/office/officeart/2008/layout/VerticalCurvedList"/>
    <dgm:cxn modelId="{C824F4C2-2603-4B0C-9E03-A0A4BB5DEC82}" type="presParOf" srcId="{D1038F27-A837-42A5-B2B2-8260B12CCB12}" destId="{6E0D6E65-4127-481D-B382-C5B293BB6B59}" srcOrd="2" destOrd="0" presId="urn:microsoft.com/office/officeart/2008/layout/VerticalCurvedList"/>
    <dgm:cxn modelId="{B65FCE65-0941-4786-98E3-5E0586418378}" type="presParOf" srcId="{D1038F27-A837-42A5-B2B2-8260B12CCB12}" destId="{3E7FA133-1506-47DF-BBE8-1B45C8B7BA69}" srcOrd="3" destOrd="0" presId="urn:microsoft.com/office/officeart/2008/layout/VerticalCurvedList"/>
    <dgm:cxn modelId="{CB37CF16-0538-4992-9932-AA047E1D3DBE}" type="presParOf" srcId="{DFDB5817-94B2-4F2E-A6B5-452D24CB0A9E}" destId="{F5714431-3694-4378-9401-A75AC9AD5179}" srcOrd="1" destOrd="0" presId="urn:microsoft.com/office/officeart/2008/layout/VerticalCurvedList"/>
    <dgm:cxn modelId="{0982747E-D126-41AD-A003-38A18019A116}" type="presParOf" srcId="{DFDB5817-94B2-4F2E-A6B5-452D24CB0A9E}" destId="{C45FD68B-E31F-42C2-BCAE-01AB86BADA5C}" srcOrd="2" destOrd="0" presId="urn:microsoft.com/office/officeart/2008/layout/VerticalCurvedList"/>
    <dgm:cxn modelId="{8D2B1532-428B-4FD9-BBCF-D15BE42E2ADE}" type="presParOf" srcId="{C45FD68B-E31F-42C2-BCAE-01AB86BADA5C}" destId="{9CB37891-8E91-4A5D-9EEC-533A9402184B}" srcOrd="0" destOrd="0" presId="urn:microsoft.com/office/officeart/2008/layout/VerticalCurvedList"/>
    <dgm:cxn modelId="{CEE1DAEE-E87A-4638-98C2-EA6D867F9D03}" type="presParOf" srcId="{DFDB5817-94B2-4F2E-A6B5-452D24CB0A9E}" destId="{317322BC-944E-4FAC-83CB-1BEA8615BFB4}" srcOrd="3" destOrd="0" presId="urn:microsoft.com/office/officeart/2008/layout/VerticalCurvedList"/>
    <dgm:cxn modelId="{83379A21-E61A-40D8-8200-94F3D157BB54}" type="presParOf" srcId="{DFDB5817-94B2-4F2E-A6B5-452D24CB0A9E}" destId="{A59B8DA6-5342-49E0-93A5-8EDA91B83E4D}" srcOrd="4" destOrd="0" presId="urn:microsoft.com/office/officeart/2008/layout/VerticalCurvedList"/>
    <dgm:cxn modelId="{BEB51CB0-B309-40EA-A49E-49DC532A8FF7}" type="presParOf" srcId="{A59B8DA6-5342-49E0-93A5-8EDA91B83E4D}" destId="{8A1CE2CD-7446-40CC-B941-96255BD21679}" srcOrd="0" destOrd="0" presId="urn:microsoft.com/office/officeart/2008/layout/VerticalCurvedList"/>
    <dgm:cxn modelId="{BE7AB9B2-1CDF-4C50-993D-259A4E3019FA}" type="presParOf" srcId="{DFDB5817-94B2-4F2E-A6B5-452D24CB0A9E}" destId="{0970991F-E026-4174-99A6-451E534E5EC8}" srcOrd="5" destOrd="0" presId="urn:microsoft.com/office/officeart/2008/layout/VerticalCurvedList"/>
    <dgm:cxn modelId="{6610732E-55D4-4CF1-A6F8-311776127643}" type="presParOf" srcId="{DFDB5817-94B2-4F2E-A6B5-452D24CB0A9E}" destId="{396A8B08-CB77-4F01-BDE2-5A30EEF13BE6}" srcOrd="6" destOrd="0" presId="urn:microsoft.com/office/officeart/2008/layout/VerticalCurvedList"/>
    <dgm:cxn modelId="{77472EBF-3FA9-46BC-9F2E-2F8302C265CE}" type="presParOf" srcId="{396A8B08-CB77-4F01-BDE2-5A30EEF13BE6}" destId="{85D929FE-44BF-4D0D-93C1-D93863DFAD2C}" srcOrd="0" destOrd="0" presId="urn:microsoft.com/office/officeart/2008/layout/VerticalCurvedList"/>
    <dgm:cxn modelId="{0A7E1434-1D62-48A1-A445-C2834CEAB937}" type="presParOf" srcId="{DFDB5817-94B2-4F2E-A6B5-452D24CB0A9E}" destId="{C78AFD43-C948-4B12-A351-24E6D83D1A4B}" srcOrd="7" destOrd="0" presId="urn:microsoft.com/office/officeart/2008/layout/VerticalCurvedList"/>
    <dgm:cxn modelId="{3668D2AE-2ACE-4CE4-9BC1-B33B438E6B1B}" type="presParOf" srcId="{DFDB5817-94B2-4F2E-A6B5-452D24CB0A9E}" destId="{9C2504DA-4FEC-4744-8F9F-A85194C3F18F}" srcOrd="8" destOrd="0" presId="urn:microsoft.com/office/officeart/2008/layout/VerticalCurvedList"/>
    <dgm:cxn modelId="{9584CA80-643D-4510-AA29-DFD0B3A2AA3B}" type="presParOf" srcId="{9C2504DA-4FEC-4744-8F9F-A85194C3F18F}" destId="{931BF486-AC23-4C18-AA75-5346CA19CD4C}" srcOrd="0" destOrd="0" presId="urn:microsoft.com/office/officeart/2008/layout/VerticalCurvedList"/>
    <dgm:cxn modelId="{EB37C898-2291-4502-85C7-01F7FE5B6766}" type="presParOf" srcId="{DFDB5817-94B2-4F2E-A6B5-452D24CB0A9E}" destId="{34CA555A-8A26-4F82-9F40-071A676DFCD3}" srcOrd="9" destOrd="0" presId="urn:microsoft.com/office/officeart/2008/layout/VerticalCurvedList"/>
    <dgm:cxn modelId="{3A3B25CD-5923-4749-B10A-C6C61DCC57AB}" type="presParOf" srcId="{DFDB5817-94B2-4F2E-A6B5-452D24CB0A9E}" destId="{E9C9A7F0-B2B9-42B1-B569-73B69CFDA72F}" srcOrd="10" destOrd="0" presId="urn:microsoft.com/office/officeart/2008/layout/VerticalCurvedList"/>
    <dgm:cxn modelId="{A8773415-84F0-454E-ACB4-A6C1108CBFAC}" type="presParOf" srcId="{E9C9A7F0-B2B9-42B1-B569-73B69CFDA72F}" destId="{5DDF101A-79F2-430A-A4A3-788C8A4EE56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7EA5C9-1D69-41FB-B1FE-E1D07161B9FD}" type="doc">
      <dgm:prSet loTypeId="urn:microsoft.com/office/officeart/2005/8/layout/radial6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19B7791-B9D0-4211-979F-78E6060243EB}">
      <dgm:prSet phldrT="[Text]" phldr="1"/>
      <dgm:spPr/>
      <dgm:t>
        <a:bodyPr/>
        <a:lstStyle/>
        <a:p>
          <a:endParaRPr lang="en-US"/>
        </a:p>
      </dgm:t>
    </dgm:pt>
    <dgm:pt modelId="{CEE0455F-0A93-4ED6-98D2-D8DFAFC236AD}" type="parTrans" cxnId="{F2C3A057-B12E-4234-B79A-287DB9033C78}">
      <dgm:prSet/>
      <dgm:spPr/>
      <dgm:t>
        <a:bodyPr/>
        <a:lstStyle/>
        <a:p>
          <a:endParaRPr lang="en-US"/>
        </a:p>
      </dgm:t>
    </dgm:pt>
    <dgm:pt modelId="{70369383-2D5D-4EF2-AC0E-3A0E491391A5}" type="sibTrans" cxnId="{F2C3A057-B12E-4234-B79A-287DB9033C78}">
      <dgm:prSet/>
      <dgm:spPr/>
      <dgm:t>
        <a:bodyPr/>
        <a:lstStyle/>
        <a:p>
          <a:endParaRPr lang="en-US"/>
        </a:p>
      </dgm:t>
    </dgm:pt>
    <dgm:pt modelId="{DA304A3F-92D6-41F8-9CCB-F9C622C7FD54}">
      <dgm:prSet phldrT="[Text]" phldr="1"/>
      <dgm:spPr/>
      <dgm:t>
        <a:bodyPr/>
        <a:lstStyle/>
        <a:p>
          <a:endParaRPr lang="en-US"/>
        </a:p>
      </dgm:t>
    </dgm:pt>
    <dgm:pt modelId="{0EFB7D55-3A64-44C6-8E05-03824DCFFDF2}" type="parTrans" cxnId="{29A85403-C15A-4E3C-9DF5-F82BF5574D0B}">
      <dgm:prSet/>
      <dgm:spPr/>
      <dgm:t>
        <a:bodyPr/>
        <a:lstStyle/>
        <a:p>
          <a:endParaRPr lang="en-US"/>
        </a:p>
      </dgm:t>
    </dgm:pt>
    <dgm:pt modelId="{ACA261AF-9DA2-427C-A933-1C87D78EC328}" type="sibTrans" cxnId="{29A85403-C15A-4E3C-9DF5-F82BF5574D0B}">
      <dgm:prSet/>
      <dgm:spPr/>
      <dgm:t>
        <a:bodyPr/>
        <a:lstStyle/>
        <a:p>
          <a:endParaRPr lang="en-US"/>
        </a:p>
      </dgm:t>
    </dgm:pt>
    <dgm:pt modelId="{1EAB9F59-B814-4C22-ABBE-21F72E10B826}">
      <dgm:prSet phldrT="[Text]" phldr="1"/>
      <dgm:spPr/>
      <dgm:t>
        <a:bodyPr/>
        <a:lstStyle/>
        <a:p>
          <a:endParaRPr lang="en-US"/>
        </a:p>
      </dgm:t>
    </dgm:pt>
    <dgm:pt modelId="{A4823DDB-6DE1-4EA2-86F6-77F3CB6513F0}" type="parTrans" cxnId="{7B025E2F-64A5-4811-953F-7A68D78D7A5C}">
      <dgm:prSet/>
      <dgm:spPr/>
      <dgm:t>
        <a:bodyPr/>
        <a:lstStyle/>
        <a:p>
          <a:endParaRPr lang="en-US"/>
        </a:p>
      </dgm:t>
    </dgm:pt>
    <dgm:pt modelId="{2E208A6B-149C-447B-B564-B777851F702A}" type="sibTrans" cxnId="{7B025E2F-64A5-4811-953F-7A68D78D7A5C}">
      <dgm:prSet/>
      <dgm:spPr/>
      <dgm:t>
        <a:bodyPr/>
        <a:lstStyle/>
        <a:p>
          <a:endParaRPr lang="en-US"/>
        </a:p>
      </dgm:t>
    </dgm:pt>
    <dgm:pt modelId="{BDF58A05-E6E0-4DAD-9246-1C5F7651A4C4}">
      <dgm:prSet phldrT="[Text]" phldr="1"/>
      <dgm:spPr/>
      <dgm:t>
        <a:bodyPr/>
        <a:lstStyle/>
        <a:p>
          <a:endParaRPr lang="en-US"/>
        </a:p>
      </dgm:t>
    </dgm:pt>
    <dgm:pt modelId="{225014D4-386E-49EF-8204-2405EB5D98F7}" type="parTrans" cxnId="{8DA254BA-6516-4036-8D81-789846F80BEF}">
      <dgm:prSet/>
      <dgm:spPr/>
      <dgm:t>
        <a:bodyPr/>
        <a:lstStyle/>
        <a:p>
          <a:endParaRPr lang="en-US"/>
        </a:p>
      </dgm:t>
    </dgm:pt>
    <dgm:pt modelId="{E4AA83B4-10BA-41E9-A51D-F2141FE63AA3}" type="sibTrans" cxnId="{8DA254BA-6516-4036-8D81-789846F80BEF}">
      <dgm:prSet/>
      <dgm:spPr/>
      <dgm:t>
        <a:bodyPr/>
        <a:lstStyle/>
        <a:p>
          <a:endParaRPr lang="en-US"/>
        </a:p>
      </dgm:t>
    </dgm:pt>
    <dgm:pt modelId="{266E24AE-CD87-400E-9B0C-4C6504980E4F}">
      <dgm:prSet phldrT="[Text]" phldr="1"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2603A6A-B07D-4FAA-8350-7DBE99174D70}" type="parTrans" cxnId="{D1D4233B-5CB9-4DFA-8968-11E0EFAE1CFC}">
      <dgm:prSet/>
      <dgm:spPr/>
      <dgm:t>
        <a:bodyPr/>
        <a:lstStyle/>
        <a:p>
          <a:endParaRPr lang="en-US"/>
        </a:p>
      </dgm:t>
    </dgm:pt>
    <dgm:pt modelId="{B81C6AF1-8955-46F3-98F9-B0641B034CAB}" type="sibTrans" cxnId="{D1D4233B-5CB9-4DFA-8968-11E0EFAE1CFC}">
      <dgm:prSet/>
      <dgm:spPr/>
      <dgm:t>
        <a:bodyPr/>
        <a:lstStyle/>
        <a:p>
          <a:endParaRPr lang="en-US"/>
        </a:p>
      </dgm:t>
    </dgm:pt>
    <dgm:pt modelId="{2FC41182-D906-4FBB-880C-45BC998C2037}" type="pres">
      <dgm:prSet presAssocID="{517EA5C9-1D69-41FB-B1FE-E1D07161B9F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E0FBA9-6585-4F08-9BF4-1E18B93B655E}" type="pres">
      <dgm:prSet presAssocID="{519B7791-B9D0-4211-979F-78E6060243EB}" presName="centerShape" presStyleLbl="node0" presStyleIdx="0" presStyleCnt="1"/>
      <dgm:spPr/>
    </dgm:pt>
    <dgm:pt modelId="{4A832DB6-22B1-4D3F-8DAE-D82573A34C7A}" type="pres">
      <dgm:prSet presAssocID="{DA304A3F-92D6-41F8-9CCB-F9C622C7FD54}" presName="node" presStyleLbl="node1" presStyleIdx="0" presStyleCnt="4">
        <dgm:presLayoutVars>
          <dgm:bulletEnabled val="1"/>
        </dgm:presLayoutVars>
      </dgm:prSet>
      <dgm:spPr/>
    </dgm:pt>
    <dgm:pt modelId="{23E33BBC-D378-45A7-AB06-7A418A032477}" type="pres">
      <dgm:prSet presAssocID="{DA304A3F-92D6-41F8-9CCB-F9C622C7FD54}" presName="dummy" presStyleCnt="0"/>
      <dgm:spPr/>
    </dgm:pt>
    <dgm:pt modelId="{E3384E23-D56A-4890-8CD2-6A1A75119D0D}" type="pres">
      <dgm:prSet presAssocID="{ACA261AF-9DA2-427C-A933-1C87D78EC328}" presName="sibTrans" presStyleLbl="sibTrans2D1" presStyleIdx="0" presStyleCnt="4"/>
      <dgm:spPr/>
    </dgm:pt>
    <dgm:pt modelId="{58123547-D251-4B2E-AE3D-08328684D970}" type="pres">
      <dgm:prSet presAssocID="{1EAB9F59-B814-4C22-ABBE-21F72E10B826}" presName="node" presStyleLbl="node1" presStyleIdx="1" presStyleCnt="4">
        <dgm:presLayoutVars>
          <dgm:bulletEnabled val="1"/>
        </dgm:presLayoutVars>
      </dgm:prSet>
      <dgm:spPr/>
    </dgm:pt>
    <dgm:pt modelId="{612642C3-5F90-4748-9A0A-D312E811C270}" type="pres">
      <dgm:prSet presAssocID="{1EAB9F59-B814-4C22-ABBE-21F72E10B826}" presName="dummy" presStyleCnt="0"/>
      <dgm:spPr/>
    </dgm:pt>
    <dgm:pt modelId="{1D04E2FC-03A5-44A3-8A54-E1A1B8F874EF}" type="pres">
      <dgm:prSet presAssocID="{2E208A6B-149C-447B-B564-B777851F702A}" presName="sibTrans" presStyleLbl="sibTrans2D1" presStyleIdx="1" presStyleCnt="4"/>
      <dgm:spPr/>
    </dgm:pt>
    <dgm:pt modelId="{62BAA1A8-61C5-4546-940C-5E3076261943}" type="pres">
      <dgm:prSet presAssocID="{BDF58A05-E6E0-4DAD-9246-1C5F7651A4C4}" presName="node" presStyleLbl="node1" presStyleIdx="2" presStyleCnt="4">
        <dgm:presLayoutVars>
          <dgm:bulletEnabled val="1"/>
        </dgm:presLayoutVars>
      </dgm:prSet>
      <dgm:spPr/>
    </dgm:pt>
    <dgm:pt modelId="{7C541053-41E8-4A22-891D-FA1A79137BF6}" type="pres">
      <dgm:prSet presAssocID="{BDF58A05-E6E0-4DAD-9246-1C5F7651A4C4}" presName="dummy" presStyleCnt="0"/>
      <dgm:spPr/>
    </dgm:pt>
    <dgm:pt modelId="{46DE4EBB-F0C1-4340-BAA5-6D1698437489}" type="pres">
      <dgm:prSet presAssocID="{E4AA83B4-10BA-41E9-A51D-F2141FE63AA3}" presName="sibTrans" presStyleLbl="sibTrans2D1" presStyleIdx="2" presStyleCnt="4"/>
      <dgm:spPr/>
    </dgm:pt>
    <dgm:pt modelId="{D2911123-39D5-4374-B605-AE6C0613B42E}" type="pres">
      <dgm:prSet presAssocID="{266E24AE-CD87-400E-9B0C-4C6504980E4F}" presName="node" presStyleLbl="node1" presStyleIdx="3" presStyleCnt="4">
        <dgm:presLayoutVars>
          <dgm:bulletEnabled val="1"/>
        </dgm:presLayoutVars>
      </dgm:prSet>
      <dgm:spPr/>
    </dgm:pt>
    <dgm:pt modelId="{082FD7E2-680F-4D97-82C5-80F0BD5CB061}" type="pres">
      <dgm:prSet presAssocID="{266E24AE-CD87-400E-9B0C-4C6504980E4F}" presName="dummy" presStyleCnt="0"/>
      <dgm:spPr/>
    </dgm:pt>
    <dgm:pt modelId="{1B7479B0-C91F-4D52-821B-957277D1F419}" type="pres">
      <dgm:prSet presAssocID="{B81C6AF1-8955-46F3-98F9-B0641B034CAB}" presName="sibTrans" presStyleLbl="sibTrans2D1" presStyleIdx="3" presStyleCnt="4"/>
      <dgm:spPr/>
    </dgm:pt>
  </dgm:ptLst>
  <dgm:cxnLst>
    <dgm:cxn modelId="{29A85403-C15A-4E3C-9DF5-F82BF5574D0B}" srcId="{519B7791-B9D0-4211-979F-78E6060243EB}" destId="{DA304A3F-92D6-41F8-9CCB-F9C622C7FD54}" srcOrd="0" destOrd="0" parTransId="{0EFB7D55-3A64-44C6-8E05-03824DCFFDF2}" sibTransId="{ACA261AF-9DA2-427C-A933-1C87D78EC328}"/>
    <dgm:cxn modelId="{365C5C05-C1E2-496B-BF5C-F8BBED7A4CC3}" type="presOf" srcId="{517EA5C9-1D69-41FB-B1FE-E1D07161B9FD}" destId="{2FC41182-D906-4FBB-880C-45BC998C2037}" srcOrd="0" destOrd="0" presId="urn:microsoft.com/office/officeart/2005/8/layout/radial6"/>
    <dgm:cxn modelId="{3DE23608-6F74-42CB-A742-A62D1F5607F7}" type="presOf" srcId="{519B7791-B9D0-4211-979F-78E6060243EB}" destId="{35E0FBA9-6585-4F08-9BF4-1E18B93B655E}" srcOrd="0" destOrd="0" presId="urn:microsoft.com/office/officeart/2005/8/layout/radial6"/>
    <dgm:cxn modelId="{7B025E2F-64A5-4811-953F-7A68D78D7A5C}" srcId="{519B7791-B9D0-4211-979F-78E6060243EB}" destId="{1EAB9F59-B814-4C22-ABBE-21F72E10B826}" srcOrd="1" destOrd="0" parTransId="{A4823DDB-6DE1-4EA2-86F6-77F3CB6513F0}" sibTransId="{2E208A6B-149C-447B-B564-B777851F702A}"/>
    <dgm:cxn modelId="{3CB15939-13D7-4D0B-ABE1-36541E3BC7AE}" type="presOf" srcId="{B81C6AF1-8955-46F3-98F9-B0641B034CAB}" destId="{1B7479B0-C91F-4D52-821B-957277D1F419}" srcOrd="0" destOrd="0" presId="urn:microsoft.com/office/officeart/2005/8/layout/radial6"/>
    <dgm:cxn modelId="{D1D4233B-5CB9-4DFA-8968-11E0EFAE1CFC}" srcId="{519B7791-B9D0-4211-979F-78E6060243EB}" destId="{266E24AE-CD87-400E-9B0C-4C6504980E4F}" srcOrd="3" destOrd="0" parTransId="{F2603A6A-B07D-4FAA-8350-7DBE99174D70}" sibTransId="{B81C6AF1-8955-46F3-98F9-B0641B034CAB}"/>
    <dgm:cxn modelId="{F7B71D5E-97EC-4B13-B632-B935E270590E}" type="presOf" srcId="{DA304A3F-92D6-41F8-9CCB-F9C622C7FD54}" destId="{4A832DB6-22B1-4D3F-8DAE-D82573A34C7A}" srcOrd="0" destOrd="0" presId="urn:microsoft.com/office/officeart/2005/8/layout/radial6"/>
    <dgm:cxn modelId="{78F7245F-0243-446D-9FA4-B3B4BE84217F}" type="presOf" srcId="{1EAB9F59-B814-4C22-ABBE-21F72E10B826}" destId="{58123547-D251-4B2E-AE3D-08328684D970}" srcOrd="0" destOrd="0" presId="urn:microsoft.com/office/officeart/2005/8/layout/radial6"/>
    <dgm:cxn modelId="{CD5A596B-4AE9-4657-8C05-B41108705D2B}" type="presOf" srcId="{E4AA83B4-10BA-41E9-A51D-F2141FE63AA3}" destId="{46DE4EBB-F0C1-4340-BAA5-6D1698437489}" srcOrd="0" destOrd="0" presId="urn:microsoft.com/office/officeart/2005/8/layout/radial6"/>
    <dgm:cxn modelId="{F2C3A057-B12E-4234-B79A-287DB9033C78}" srcId="{517EA5C9-1D69-41FB-B1FE-E1D07161B9FD}" destId="{519B7791-B9D0-4211-979F-78E6060243EB}" srcOrd="0" destOrd="0" parTransId="{CEE0455F-0A93-4ED6-98D2-D8DFAFC236AD}" sibTransId="{70369383-2D5D-4EF2-AC0E-3A0E491391A5}"/>
    <dgm:cxn modelId="{8DA254BA-6516-4036-8D81-789846F80BEF}" srcId="{519B7791-B9D0-4211-979F-78E6060243EB}" destId="{BDF58A05-E6E0-4DAD-9246-1C5F7651A4C4}" srcOrd="2" destOrd="0" parTransId="{225014D4-386E-49EF-8204-2405EB5D98F7}" sibTransId="{E4AA83B4-10BA-41E9-A51D-F2141FE63AA3}"/>
    <dgm:cxn modelId="{6142E4C8-766C-4D29-934B-E8CDFCE28038}" type="presOf" srcId="{ACA261AF-9DA2-427C-A933-1C87D78EC328}" destId="{E3384E23-D56A-4890-8CD2-6A1A75119D0D}" srcOrd="0" destOrd="0" presId="urn:microsoft.com/office/officeart/2005/8/layout/radial6"/>
    <dgm:cxn modelId="{146F90D3-669F-4E49-95E0-9327C0E393C9}" type="presOf" srcId="{266E24AE-CD87-400E-9B0C-4C6504980E4F}" destId="{D2911123-39D5-4374-B605-AE6C0613B42E}" srcOrd="0" destOrd="0" presId="urn:microsoft.com/office/officeart/2005/8/layout/radial6"/>
    <dgm:cxn modelId="{9DFC89DA-E3A7-4907-BDEA-4037A8C1FB8A}" type="presOf" srcId="{2E208A6B-149C-447B-B564-B777851F702A}" destId="{1D04E2FC-03A5-44A3-8A54-E1A1B8F874EF}" srcOrd="0" destOrd="0" presId="urn:microsoft.com/office/officeart/2005/8/layout/radial6"/>
    <dgm:cxn modelId="{094084E4-C8B6-4D64-94D9-AA0B0782672F}" type="presOf" srcId="{BDF58A05-E6E0-4DAD-9246-1C5F7651A4C4}" destId="{62BAA1A8-61C5-4546-940C-5E3076261943}" srcOrd="0" destOrd="0" presId="urn:microsoft.com/office/officeart/2005/8/layout/radial6"/>
    <dgm:cxn modelId="{32C248F5-5A6E-4030-BAAD-1CF8D8C173A5}" type="presParOf" srcId="{2FC41182-D906-4FBB-880C-45BC998C2037}" destId="{35E0FBA9-6585-4F08-9BF4-1E18B93B655E}" srcOrd="0" destOrd="0" presId="urn:microsoft.com/office/officeart/2005/8/layout/radial6"/>
    <dgm:cxn modelId="{53316FEF-704B-4D0F-A803-02EE6960C5E2}" type="presParOf" srcId="{2FC41182-D906-4FBB-880C-45BC998C2037}" destId="{4A832DB6-22B1-4D3F-8DAE-D82573A34C7A}" srcOrd="1" destOrd="0" presId="urn:microsoft.com/office/officeart/2005/8/layout/radial6"/>
    <dgm:cxn modelId="{5E0A3637-80C0-4314-A6D1-292C7CB66F63}" type="presParOf" srcId="{2FC41182-D906-4FBB-880C-45BC998C2037}" destId="{23E33BBC-D378-45A7-AB06-7A418A032477}" srcOrd="2" destOrd="0" presId="urn:microsoft.com/office/officeart/2005/8/layout/radial6"/>
    <dgm:cxn modelId="{2D18DA65-E9A1-46A1-88FE-99EC5A1F8563}" type="presParOf" srcId="{2FC41182-D906-4FBB-880C-45BC998C2037}" destId="{E3384E23-D56A-4890-8CD2-6A1A75119D0D}" srcOrd="3" destOrd="0" presId="urn:microsoft.com/office/officeart/2005/8/layout/radial6"/>
    <dgm:cxn modelId="{DA4414AF-2E8C-41F5-B3B8-42ED4EEBCA5E}" type="presParOf" srcId="{2FC41182-D906-4FBB-880C-45BC998C2037}" destId="{58123547-D251-4B2E-AE3D-08328684D970}" srcOrd="4" destOrd="0" presId="urn:microsoft.com/office/officeart/2005/8/layout/radial6"/>
    <dgm:cxn modelId="{18EFB073-A04A-403C-8389-3766BC4C4384}" type="presParOf" srcId="{2FC41182-D906-4FBB-880C-45BC998C2037}" destId="{612642C3-5F90-4748-9A0A-D312E811C270}" srcOrd="5" destOrd="0" presId="urn:microsoft.com/office/officeart/2005/8/layout/radial6"/>
    <dgm:cxn modelId="{ED36E4A0-C248-41D4-ABFB-943A178364AB}" type="presParOf" srcId="{2FC41182-D906-4FBB-880C-45BC998C2037}" destId="{1D04E2FC-03A5-44A3-8A54-E1A1B8F874EF}" srcOrd="6" destOrd="0" presId="urn:microsoft.com/office/officeart/2005/8/layout/radial6"/>
    <dgm:cxn modelId="{630CE5E3-AE95-44E1-AE4E-1DBA59DC4432}" type="presParOf" srcId="{2FC41182-D906-4FBB-880C-45BC998C2037}" destId="{62BAA1A8-61C5-4546-940C-5E3076261943}" srcOrd="7" destOrd="0" presId="urn:microsoft.com/office/officeart/2005/8/layout/radial6"/>
    <dgm:cxn modelId="{B88FF480-F238-4ABC-90CE-FCCC82C82205}" type="presParOf" srcId="{2FC41182-D906-4FBB-880C-45BC998C2037}" destId="{7C541053-41E8-4A22-891D-FA1A79137BF6}" srcOrd="8" destOrd="0" presId="urn:microsoft.com/office/officeart/2005/8/layout/radial6"/>
    <dgm:cxn modelId="{58F49267-ECA6-48DD-B028-90E70EDEB522}" type="presParOf" srcId="{2FC41182-D906-4FBB-880C-45BC998C2037}" destId="{46DE4EBB-F0C1-4340-BAA5-6D1698437489}" srcOrd="9" destOrd="0" presId="urn:microsoft.com/office/officeart/2005/8/layout/radial6"/>
    <dgm:cxn modelId="{BE1D6C9A-C878-4DA0-B821-CDD27DC9675D}" type="presParOf" srcId="{2FC41182-D906-4FBB-880C-45BC998C2037}" destId="{D2911123-39D5-4374-B605-AE6C0613B42E}" srcOrd="10" destOrd="0" presId="urn:microsoft.com/office/officeart/2005/8/layout/radial6"/>
    <dgm:cxn modelId="{77C5C7DA-8839-48D1-AFD5-FF208ED6DC2E}" type="presParOf" srcId="{2FC41182-D906-4FBB-880C-45BC998C2037}" destId="{082FD7E2-680F-4D97-82C5-80F0BD5CB061}" srcOrd="11" destOrd="0" presId="urn:microsoft.com/office/officeart/2005/8/layout/radial6"/>
    <dgm:cxn modelId="{9D647942-1AB4-4CC6-BE92-B2B42DB2A38C}" type="presParOf" srcId="{2FC41182-D906-4FBB-880C-45BC998C2037}" destId="{1B7479B0-C91F-4D52-821B-957277D1F419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5A08A-ED25-4EF8-87C9-BD25C00C9AD8}">
      <dsp:nvSpPr>
        <dsp:cNvPr id="0" name=""/>
        <dsp:cNvSpPr/>
      </dsp:nvSpPr>
      <dsp:spPr>
        <a:xfrm>
          <a:off x="-2873320" y="-442768"/>
          <a:ext cx="3428374" cy="3428374"/>
        </a:xfrm>
        <a:prstGeom prst="blockArc">
          <a:avLst>
            <a:gd name="adj1" fmla="val 18900000"/>
            <a:gd name="adj2" fmla="val 2700000"/>
            <a:gd name="adj3" fmla="val 630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3B525-52BF-4ED4-9F55-6928626C4D00}">
      <dsp:nvSpPr>
        <dsp:cNvPr id="0" name=""/>
        <dsp:cNvSpPr/>
      </dsp:nvSpPr>
      <dsp:spPr>
        <a:xfrm>
          <a:off x="208628" y="133905"/>
          <a:ext cx="3233845" cy="2677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249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ea typeface="Cambria"/>
            </a:rPr>
            <a:t>Introduction</a:t>
          </a:r>
          <a:r>
            <a:rPr lang="en-US" kern="1200" dirty="0">
              <a:latin typeface="+mn-lt"/>
              <a:ea typeface="Cambria"/>
            </a:rPr>
            <a:t>                                     </a:t>
          </a:r>
          <a:endParaRPr lang="en-US" sz="1600" kern="1200" dirty="0">
            <a:latin typeface="+mn-lt"/>
            <a:ea typeface="Cambria"/>
          </a:endParaRPr>
        </a:p>
      </dsp:txBody>
      <dsp:txXfrm>
        <a:off x="208628" y="133905"/>
        <a:ext cx="3233845" cy="267709"/>
      </dsp:txXfrm>
    </dsp:sp>
    <dsp:sp modelId="{0271D35C-8022-4847-B1C0-70A66F5E6732}">
      <dsp:nvSpPr>
        <dsp:cNvPr id="0" name=""/>
        <dsp:cNvSpPr/>
      </dsp:nvSpPr>
      <dsp:spPr>
        <a:xfrm>
          <a:off x="41309" y="100442"/>
          <a:ext cx="334637" cy="3346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D5B1B1-2775-4C3E-8789-F067D2438941}">
      <dsp:nvSpPr>
        <dsp:cNvPr id="0" name=""/>
        <dsp:cNvSpPr/>
      </dsp:nvSpPr>
      <dsp:spPr>
        <a:xfrm>
          <a:off x="428837" y="535419"/>
          <a:ext cx="3013635" cy="2677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249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ea typeface="Cambria"/>
            </a:rPr>
            <a:t>Motivation</a:t>
          </a:r>
        </a:p>
      </dsp:txBody>
      <dsp:txXfrm>
        <a:off x="428837" y="535419"/>
        <a:ext cx="3013635" cy="267709"/>
      </dsp:txXfrm>
    </dsp:sp>
    <dsp:sp modelId="{44BED5AF-38F9-483C-B386-A885A766B0B2}">
      <dsp:nvSpPr>
        <dsp:cNvPr id="0" name=""/>
        <dsp:cNvSpPr/>
      </dsp:nvSpPr>
      <dsp:spPr>
        <a:xfrm>
          <a:off x="261519" y="501956"/>
          <a:ext cx="334637" cy="3346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27D9C3-04DC-4BD7-8A83-6E070CFBDA5B}">
      <dsp:nvSpPr>
        <dsp:cNvPr id="0" name=""/>
        <dsp:cNvSpPr/>
      </dsp:nvSpPr>
      <dsp:spPr>
        <a:xfrm>
          <a:off x="529534" y="936934"/>
          <a:ext cx="2912939" cy="2677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249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ea typeface="Cambria"/>
            </a:rPr>
            <a:t>Objectives</a:t>
          </a:r>
        </a:p>
      </dsp:txBody>
      <dsp:txXfrm>
        <a:off x="529534" y="936934"/>
        <a:ext cx="2912939" cy="267709"/>
      </dsp:txXfrm>
    </dsp:sp>
    <dsp:sp modelId="{38543D04-60C9-4E09-8277-FB5DD88A24A7}">
      <dsp:nvSpPr>
        <dsp:cNvPr id="0" name=""/>
        <dsp:cNvSpPr/>
      </dsp:nvSpPr>
      <dsp:spPr>
        <a:xfrm>
          <a:off x="362215" y="903470"/>
          <a:ext cx="334637" cy="3346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FE44F8-CAAC-47DD-A3B9-15108B85AA62}">
      <dsp:nvSpPr>
        <dsp:cNvPr id="0" name=""/>
        <dsp:cNvSpPr/>
      </dsp:nvSpPr>
      <dsp:spPr>
        <a:xfrm>
          <a:off x="529534" y="1338193"/>
          <a:ext cx="2912939" cy="2677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2495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ea typeface="Calibri"/>
              <a:cs typeface="Calibri"/>
            </a:rPr>
            <a:t>Organization</a:t>
          </a:r>
          <a:r>
            <a:rPr lang="en-US" sz="1600" kern="1200" baseline="0" dirty="0">
              <a:latin typeface="+mn-lt"/>
              <a:ea typeface="Calibri"/>
              <a:cs typeface="Calibri"/>
            </a:rPr>
            <a:t> Details</a:t>
          </a:r>
          <a:endParaRPr lang="en-US" sz="1600" kern="1200" dirty="0">
            <a:latin typeface="+mn-lt"/>
            <a:ea typeface="Calibri"/>
            <a:cs typeface="Calibri"/>
          </a:endParaRPr>
        </a:p>
      </dsp:txBody>
      <dsp:txXfrm>
        <a:off x="529534" y="1338193"/>
        <a:ext cx="2912939" cy="267709"/>
      </dsp:txXfrm>
    </dsp:sp>
    <dsp:sp modelId="{ECDD4914-3ABB-47BF-80DD-A105E0C390D6}">
      <dsp:nvSpPr>
        <dsp:cNvPr id="0" name=""/>
        <dsp:cNvSpPr/>
      </dsp:nvSpPr>
      <dsp:spPr>
        <a:xfrm>
          <a:off x="362215" y="1304730"/>
          <a:ext cx="334637" cy="3346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EAD519-DA80-43F8-ACAB-6ECC08E92549}">
      <dsp:nvSpPr>
        <dsp:cNvPr id="0" name=""/>
        <dsp:cNvSpPr/>
      </dsp:nvSpPr>
      <dsp:spPr>
        <a:xfrm>
          <a:off x="428837" y="1739708"/>
          <a:ext cx="3013635" cy="2677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249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+mn-lt"/>
              <a:ea typeface="Cambria"/>
            </a:rPr>
            <a:t>Scheduling</a:t>
          </a:r>
        </a:p>
      </dsp:txBody>
      <dsp:txXfrm>
        <a:off x="428837" y="1739708"/>
        <a:ext cx="3013635" cy="267709"/>
      </dsp:txXfrm>
    </dsp:sp>
    <dsp:sp modelId="{3AF16134-2688-4269-8DEB-D61FE7CDC9FB}">
      <dsp:nvSpPr>
        <dsp:cNvPr id="0" name=""/>
        <dsp:cNvSpPr/>
      </dsp:nvSpPr>
      <dsp:spPr>
        <a:xfrm>
          <a:off x="261519" y="1706244"/>
          <a:ext cx="334637" cy="3346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AD09D1-1F6C-4FE3-93E5-C209AACA4E6E}">
      <dsp:nvSpPr>
        <dsp:cNvPr id="0" name=""/>
        <dsp:cNvSpPr/>
      </dsp:nvSpPr>
      <dsp:spPr>
        <a:xfrm>
          <a:off x="208628" y="2141222"/>
          <a:ext cx="3233845" cy="2677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2495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+mn-lt"/>
              <a:ea typeface="Cambria"/>
            </a:rPr>
            <a:t>SQA Methodologies</a:t>
          </a:r>
        </a:p>
      </dsp:txBody>
      <dsp:txXfrm>
        <a:off x="208628" y="2141222"/>
        <a:ext cx="3233845" cy="267709"/>
      </dsp:txXfrm>
    </dsp:sp>
    <dsp:sp modelId="{79330944-7DBA-49BC-B414-949497317FD7}">
      <dsp:nvSpPr>
        <dsp:cNvPr id="0" name=""/>
        <dsp:cNvSpPr/>
      </dsp:nvSpPr>
      <dsp:spPr>
        <a:xfrm>
          <a:off x="41309" y="2107758"/>
          <a:ext cx="334637" cy="3346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0BEE8-EF84-40FC-9B6D-D43E5FC0A3CB}">
      <dsp:nvSpPr>
        <dsp:cNvPr id="0" name=""/>
        <dsp:cNvSpPr/>
      </dsp:nvSpPr>
      <dsp:spPr>
        <a:xfrm>
          <a:off x="-2761619" y="-425786"/>
          <a:ext cx="3295681" cy="3295681"/>
        </a:xfrm>
        <a:prstGeom prst="blockArc">
          <a:avLst>
            <a:gd name="adj1" fmla="val 18900000"/>
            <a:gd name="adj2" fmla="val 2700000"/>
            <a:gd name="adj3" fmla="val 655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14431-3694-4378-9401-A75AC9AD5179}">
      <dsp:nvSpPr>
        <dsp:cNvPr id="0" name=""/>
        <dsp:cNvSpPr/>
      </dsp:nvSpPr>
      <dsp:spPr>
        <a:xfrm>
          <a:off x="234850" y="152707"/>
          <a:ext cx="3535151" cy="3056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257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j-lt"/>
              <a:ea typeface="Calibri"/>
              <a:cs typeface="Calibri"/>
            </a:rPr>
            <a:t>Tools and Techniques</a:t>
          </a:r>
          <a:endParaRPr lang="en-US" sz="1600" kern="1200" dirty="0">
            <a:latin typeface="+mj-lt"/>
            <a:ea typeface="Cambria"/>
          </a:endParaRPr>
        </a:p>
      </dsp:txBody>
      <dsp:txXfrm>
        <a:off x="234850" y="152707"/>
        <a:ext cx="3535151" cy="305611"/>
      </dsp:txXfrm>
    </dsp:sp>
    <dsp:sp modelId="{9CB37891-8E91-4A5D-9EEC-533A9402184B}">
      <dsp:nvSpPr>
        <dsp:cNvPr id="0" name=""/>
        <dsp:cNvSpPr/>
      </dsp:nvSpPr>
      <dsp:spPr>
        <a:xfrm>
          <a:off x="43843" y="114506"/>
          <a:ext cx="382014" cy="38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17322BC-944E-4FAC-83CB-1BEA8615BFB4}">
      <dsp:nvSpPr>
        <dsp:cNvPr id="0" name=""/>
        <dsp:cNvSpPr/>
      </dsp:nvSpPr>
      <dsp:spPr>
        <a:xfrm>
          <a:off x="453842" y="610978"/>
          <a:ext cx="3316159" cy="3056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257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+mn-lt"/>
              <a:ea typeface="Cambria"/>
            </a:rPr>
            <a:t>Types</a:t>
          </a:r>
          <a:r>
            <a:rPr lang="en-US" sz="1600" b="0" kern="1200" baseline="0" dirty="0">
              <a:latin typeface="+mn-lt"/>
              <a:ea typeface="Cambria"/>
            </a:rPr>
            <a:t> of Test We Performed</a:t>
          </a:r>
          <a:endParaRPr lang="en-US" sz="1600" b="0" kern="1200" dirty="0">
            <a:latin typeface="+mn-lt"/>
            <a:ea typeface="Cambria"/>
          </a:endParaRPr>
        </a:p>
      </dsp:txBody>
      <dsp:txXfrm>
        <a:off x="453842" y="610978"/>
        <a:ext cx="3316159" cy="305611"/>
      </dsp:txXfrm>
    </dsp:sp>
    <dsp:sp modelId="{8A1CE2CD-7446-40CC-B941-96255BD21679}">
      <dsp:nvSpPr>
        <dsp:cNvPr id="0" name=""/>
        <dsp:cNvSpPr/>
      </dsp:nvSpPr>
      <dsp:spPr>
        <a:xfrm>
          <a:off x="262835" y="572776"/>
          <a:ext cx="382014" cy="38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70991F-E026-4174-99A6-451E534E5EC8}">
      <dsp:nvSpPr>
        <dsp:cNvPr id="0" name=""/>
        <dsp:cNvSpPr/>
      </dsp:nvSpPr>
      <dsp:spPr>
        <a:xfrm>
          <a:off x="521055" y="1069248"/>
          <a:ext cx="3248946" cy="3056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257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ea typeface="Cambria"/>
            </a:rPr>
            <a:t>Challenges</a:t>
          </a:r>
        </a:p>
      </dsp:txBody>
      <dsp:txXfrm>
        <a:off x="521055" y="1069248"/>
        <a:ext cx="3248946" cy="305611"/>
      </dsp:txXfrm>
    </dsp:sp>
    <dsp:sp modelId="{85D929FE-44BF-4D0D-93C1-D93863DFAD2C}">
      <dsp:nvSpPr>
        <dsp:cNvPr id="0" name=""/>
        <dsp:cNvSpPr/>
      </dsp:nvSpPr>
      <dsp:spPr>
        <a:xfrm>
          <a:off x="330048" y="1031046"/>
          <a:ext cx="382014" cy="38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78AFD43-C948-4B12-A351-24E6D83D1A4B}">
      <dsp:nvSpPr>
        <dsp:cNvPr id="0" name=""/>
        <dsp:cNvSpPr/>
      </dsp:nvSpPr>
      <dsp:spPr>
        <a:xfrm>
          <a:off x="453842" y="1527518"/>
          <a:ext cx="3316159" cy="3056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257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ea typeface="Cambria"/>
            </a:rPr>
            <a:t>Scope of Future Work</a:t>
          </a:r>
        </a:p>
      </dsp:txBody>
      <dsp:txXfrm>
        <a:off x="453842" y="1527518"/>
        <a:ext cx="3316159" cy="305611"/>
      </dsp:txXfrm>
    </dsp:sp>
    <dsp:sp modelId="{931BF486-AC23-4C18-AA75-5346CA19CD4C}">
      <dsp:nvSpPr>
        <dsp:cNvPr id="0" name=""/>
        <dsp:cNvSpPr/>
      </dsp:nvSpPr>
      <dsp:spPr>
        <a:xfrm>
          <a:off x="262835" y="1489317"/>
          <a:ext cx="382014" cy="38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CA555A-8A26-4F82-9F40-071A676DFCD3}">
      <dsp:nvSpPr>
        <dsp:cNvPr id="0" name=""/>
        <dsp:cNvSpPr/>
      </dsp:nvSpPr>
      <dsp:spPr>
        <a:xfrm>
          <a:off x="234850" y="1985788"/>
          <a:ext cx="3535151" cy="3056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257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ea typeface="Cambria"/>
            </a:rPr>
            <a:t>Conclusion</a:t>
          </a:r>
        </a:p>
      </dsp:txBody>
      <dsp:txXfrm>
        <a:off x="234850" y="1985788"/>
        <a:ext cx="3535151" cy="305611"/>
      </dsp:txXfrm>
    </dsp:sp>
    <dsp:sp modelId="{5DDF101A-79F2-430A-A4A3-788C8A4EE56F}">
      <dsp:nvSpPr>
        <dsp:cNvPr id="0" name=""/>
        <dsp:cNvSpPr/>
      </dsp:nvSpPr>
      <dsp:spPr>
        <a:xfrm>
          <a:off x="43843" y="1947587"/>
          <a:ext cx="382014" cy="38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479B0-C91F-4D52-821B-957277D1F419}">
      <dsp:nvSpPr>
        <dsp:cNvPr id="0" name=""/>
        <dsp:cNvSpPr/>
      </dsp:nvSpPr>
      <dsp:spPr>
        <a:xfrm>
          <a:off x="1295290" y="409255"/>
          <a:ext cx="2725629" cy="2725629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E4EBB-F0C1-4340-BAA5-6D1698437489}">
      <dsp:nvSpPr>
        <dsp:cNvPr id="0" name=""/>
        <dsp:cNvSpPr/>
      </dsp:nvSpPr>
      <dsp:spPr>
        <a:xfrm>
          <a:off x="1295290" y="409255"/>
          <a:ext cx="2725629" cy="2725629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E2FC-03A5-44A3-8A54-E1A1B8F874EF}">
      <dsp:nvSpPr>
        <dsp:cNvPr id="0" name=""/>
        <dsp:cNvSpPr/>
      </dsp:nvSpPr>
      <dsp:spPr>
        <a:xfrm>
          <a:off x="1295290" y="409255"/>
          <a:ext cx="2725629" cy="2725629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84E23-D56A-4890-8CD2-6A1A75119D0D}">
      <dsp:nvSpPr>
        <dsp:cNvPr id="0" name=""/>
        <dsp:cNvSpPr/>
      </dsp:nvSpPr>
      <dsp:spPr>
        <a:xfrm>
          <a:off x="1295290" y="409255"/>
          <a:ext cx="2725629" cy="2725629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0FBA9-6585-4F08-9BF4-1E18B93B655E}">
      <dsp:nvSpPr>
        <dsp:cNvPr id="0" name=""/>
        <dsp:cNvSpPr/>
      </dsp:nvSpPr>
      <dsp:spPr>
        <a:xfrm>
          <a:off x="2030568" y="1144533"/>
          <a:ext cx="1255072" cy="12550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214369" y="1328334"/>
        <a:ext cx="887470" cy="887470"/>
      </dsp:txXfrm>
    </dsp:sp>
    <dsp:sp modelId="{4A832DB6-22B1-4D3F-8DAE-D82573A34C7A}">
      <dsp:nvSpPr>
        <dsp:cNvPr id="0" name=""/>
        <dsp:cNvSpPr/>
      </dsp:nvSpPr>
      <dsp:spPr>
        <a:xfrm>
          <a:off x="2218829" y="1607"/>
          <a:ext cx="878550" cy="8785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347490" y="130268"/>
        <a:ext cx="621228" cy="621228"/>
      </dsp:txXfrm>
    </dsp:sp>
    <dsp:sp modelId="{58123547-D251-4B2E-AE3D-08328684D970}">
      <dsp:nvSpPr>
        <dsp:cNvPr id="0" name=""/>
        <dsp:cNvSpPr/>
      </dsp:nvSpPr>
      <dsp:spPr>
        <a:xfrm>
          <a:off x="3550016" y="1332794"/>
          <a:ext cx="878550" cy="8785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678677" y="1461455"/>
        <a:ext cx="621228" cy="621228"/>
      </dsp:txXfrm>
    </dsp:sp>
    <dsp:sp modelId="{62BAA1A8-61C5-4546-940C-5E3076261943}">
      <dsp:nvSpPr>
        <dsp:cNvPr id="0" name=""/>
        <dsp:cNvSpPr/>
      </dsp:nvSpPr>
      <dsp:spPr>
        <a:xfrm>
          <a:off x="2218829" y="2663981"/>
          <a:ext cx="878550" cy="8785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347490" y="2792642"/>
        <a:ext cx="621228" cy="621228"/>
      </dsp:txXfrm>
    </dsp:sp>
    <dsp:sp modelId="{D2911123-39D5-4374-B605-AE6C0613B42E}">
      <dsp:nvSpPr>
        <dsp:cNvPr id="0" name=""/>
        <dsp:cNvSpPr/>
      </dsp:nvSpPr>
      <dsp:spPr>
        <a:xfrm>
          <a:off x="887642" y="1332794"/>
          <a:ext cx="878550" cy="878550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16303" y="1461455"/>
        <a:ext cx="621228" cy="621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3EE3BDD4-3673-4A69-0C89-6D5773D3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7FA3F31A-4437-8FD6-A033-C3632964F4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DA18BC4E-1162-FB35-56D8-2A00C9442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292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3EE3BDD4-3673-4A69-0C89-6D5773D3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7FA3F31A-4437-8FD6-A033-C3632964F4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DA18BC4E-1162-FB35-56D8-2A00C9442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808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3EE3BDD4-3673-4A69-0C89-6D5773D3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7FA3F31A-4437-8FD6-A033-C3632964F4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DA18BC4E-1162-FB35-56D8-2A00C9442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743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>
          <a:extLst>
            <a:ext uri="{FF2B5EF4-FFF2-40B4-BE49-F238E27FC236}">
              <a16:creationId xmlns:a16="http://schemas.microsoft.com/office/drawing/2014/main" id="{2A1F111A-9F58-D59D-6AD1-FD0564E9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>
            <a:extLst>
              <a:ext uri="{FF2B5EF4-FFF2-40B4-BE49-F238E27FC236}">
                <a16:creationId xmlns:a16="http://schemas.microsoft.com/office/drawing/2014/main" id="{988AA024-0481-4904-7A9C-8831D03BFA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>
            <a:extLst>
              <a:ext uri="{FF2B5EF4-FFF2-40B4-BE49-F238E27FC236}">
                <a16:creationId xmlns:a16="http://schemas.microsoft.com/office/drawing/2014/main" id="{55DC6EDB-65E2-4962-25E5-1A0D6C7751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55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3EE3BDD4-3673-4A69-0C89-6D5773D3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7FA3F31A-4437-8FD6-A033-C3632964F4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DA18BC4E-1162-FB35-56D8-2A00C9442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304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C6677859-6D0A-781A-D28A-D797AA1D2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ED3ABDB9-5AFA-1A6C-F0D7-4BF05B8F6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E5907009-ECE4-E694-82CC-E60352BB70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299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C6677859-6D0A-781A-D28A-D797AA1D2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ED3ABDB9-5AFA-1A6C-F0D7-4BF05B8F6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E5907009-ECE4-E694-82CC-E60352BB70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549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8ECF6AD4-4119-AEE4-668B-84300EE03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73F0B2BF-7866-A6AD-0ECA-B0F3F15B58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7F0BC895-80D1-EA89-67D8-B2F4359A0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991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1B383319-CD2F-0E6F-CA08-E22148CD6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C4CDC653-B642-D285-6652-E0213560A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3DA34FAE-A98C-A353-2DBD-FD0F4E333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283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79245F0A-3A1D-2A6D-8C52-734485354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CECC97DD-866B-9259-A499-7BBA51D75E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AC0EF9A1-7F17-A346-FF85-96D3E8A8F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076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D8624531-4ABB-6111-F56D-D74E59CB6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9F642392-4472-40A6-32F2-ECF84B97E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F010DA93-22B6-3525-DAA8-D9CC1ED6BD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17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B655A25E-B58D-544D-6095-EF51BCE84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72E61C48-F1D3-656C-A956-E673B93DE6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2F8CE933-B10E-F591-0CC4-D4568E957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012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256EF4C2-5C45-267E-83FD-4365D07E8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AB49CA53-D42E-D088-6B7D-A7B315AA0A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D2C5BE1B-3FC0-5898-FFD9-6A7D2BA5C6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730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E50B5A4E-ADCA-6031-27BD-EA7D1ED84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F0D33FFE-7CB0-4E53-46E6-2A4828A34A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54A7ADE4-0017-C673-45A1-A74DA0B72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54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>
          <a:extLst>
            <a:ext uri="{FF2B5EF4-FFF2-40B4-BE49-F238E27FC236}">
              <a16:creationId xmlns:a16="http://schemas.microsoft.com/office/drawing/2014/main" id="{0D638853-1BA4-4BC4-07FE-775A993D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>
            <a:extLst>
              <a:ext uri="{FF2B5EF4-FFF2-40B4-BE49-F238E27FC236}">
                <a16:creationId xmlns:a16="http://schemas.microsoft.com/office/drawing/2014/main" id="{A19EBD8D-E59D-18B4-FF8E-6142A83DE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>
            <a:extLst>
              <a:ext uri="{FF2B5EF4-FFF2-40B4-BE49-F238E27FC236}">
                <a16:creationId xmlns:a16="http://schemas.microsoft.com/office/drawing/2014/main" id="{1B4BA041-8F3C-B9E8-7304-2D3BB2C1AD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62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1D5EF2F6-723C-3776-BDB8-F66131079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F8815B60-A8AE-C2AD-3C24-1C4826EA90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19C7983A-C755-A9E1-430F-F35CE3D975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204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0D7325DE-59FE-F165-9B49-0995C10EC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8C340FB5-7499-DD01-994A-75BBB691D5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C2F6C118-AAC4-4863-1A03-1B8B09A081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575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14FA4683-D411-9687-7FC1-DA38E98E6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EA98D6B7-4627-2EF9-0283-6886E0D5BA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8CFD3A28-F959-3E1A-EB47-D5A3E1D17C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187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38A7A6A5-3B6A-DF49-209D-F0430E07E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C040883D-9DAA-6744-E1E7-736A3DBF1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02480DAE-2245-31CE-F1C7-1C3C26399C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259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38A7A6A5-3B6A-DF49-209D-F0430E07E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C040883D-9DAA-6744-E1E7-736A3DBF1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02480DAE-2245-31CE-F1C7-1C3C26399C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7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title" idx="2"/>
          </p:nvPr>
        </p:nvSpPr>
        <p:spPr>
          <a:xfrm>
            <a:off x="1100975" y="1203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title" idx="3"/>
          </p:nvPr>
        </p:nvSpPr>
        <p:spPr>
          <a:xfrm>
            <a:off x="1100975" y="27892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title" idx="4"/>
          </p:nvPr>
        </p:nvSpPr>
        <p:spPr>
          <a:xfrm>
            <a:off x="3419250" y="1203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title" idx="5"/>
          </p:nvPr>
        </p:nvSpPr>
        <p:spPr>
          <a:xfrm>
            <a:off x="3419250" y="27892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title" idx="6"/>
          </p:nvPr>
        </p:nvSpPr>
        <p:spPr>
          <a:xfrm>
            <a:off x="5737525" y="1203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title" idx="7"/>
          </p:nvPr>
        </p:nvSpPr>
        <p:spPr>
          <a:xfrm>
            <a:off x="5737525" y="27892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ubTitle" idx="1"/>
          </p:nvPr>
        </p:nvSpPr>
        <p:spPr>
          <a:xfrm>
            <a:off x="1100975" y="19124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subTitle" idx="8"/>
          </p:nvPr>
        </p:nvSpPr>
        <p:spPr>
          <a:xfrm>
            <a:off x="3419250" y="19124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subTitle" idx="9"/>
          </p:nvPr>
        </p:nvSpPr>
        <p:spPr>
          <a:xfrm>
            <a:off x="5737525" y="19124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ubTitle" idx="13"/>
          </p:nvPr>
        </p:nvSpPr>
        <p:spPr>
          <a:xfrm>
            <a:off x="1100975" y="34983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subTitle" idx="14"/>
          </p:nvPr>
        </p:nvSpPr>
        <p:spPr>
          <a:xfrm>
            <a:off x="3419250" y="34983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subTitle" idx="15"/>
          </p:nvPr>
        </p:nvSpPr>
        <p:spPr>
          <a:xfrm>
            <a:off x="5737525" y="34983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" name="Google Shape;42;p21"/>
          <p:cNvSpPr/>
          <p:nvPr/>
        </p:nvSpPr>
        <p:spPr>
          <a:xfrm rot="8819869" flipH="1">
            <a:off x="7035528" y="3933627"/>
            <a:ext cx="3158468" cy="250964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1"/>
          <p:cNvSpPr/>
          <p:nvPr/>
        </p:nvSpPr>
        <p:spPr>
          <a:xfrm rot="-3657034" flipH="1">
            <a:off x="-1336268" y="-858934"/>
            <a:ext cx="2746020" cy="1921695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21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45" name="Google Shape;45;p21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46" name="Google Shape;46;p21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" name="Google Shape;47;p21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48" name="Google Shape;48;p21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49;p21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50;p21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" name="Google Shape;51;p21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52" name="Google Shape;52;p21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3" name="Google Shape;53;p21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54" name="Google Shape;54;p21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55" name="Google Shape;55;p21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" name="Google Shape;56;p21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" name="Google Shape;57;p21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58" name="Google Shape;58;p21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" name="Google Shape;59;p21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" name="Google Shape;60;p21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61" name="Google Shape;61;p21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" name="Google Shape;62;p21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63" name="Google Shape;63;p21"/>
          <p:cNvSpPr/>
          <p:nvPr/>
        </p:nvSpPr>
        <p:spPr>
          <a:xfrm>
            <a:off x="62832" y="4828541"/>
            <a:ext cx="734045" cy="45268"/>
          </a:xfrm>
          <a:custGeom>
            <a:avLst/>
            <a:gdLst/>
            <a:ahLst/>
            <a:cxnLst/>
            <a:rect l="l" t="t" r="r" b="b"/>
            <a:pathLst>
              <a:path w="824770" h="50863" extrusionOk="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" name="Google Shape;64;p21"/>
          <p:cNvGrpSpPr/>
          <p:nvPr/>
        </p:nvGrpSpPr>
        <p:grpSpPr>
          <a:xfrm>
            <a:off x="103395" y="3891186"/>
            <a:ext cx="668783" cy="959747"/>
            <a:chOff x="10519314" y="4728596"/>
            <a:chExt cx="751780" cy="1078731"/>
          </a:xfrm>
        </p:grpSpPr>
        <p:grpSp>
          <p:nvGrpSpPr>
            <p:cNvPr id="65" name="Google Shape;65;p21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66" name="Google Shape;66;p21"/>
              <p:cNvGrpSpPr/>
              <p:nvPr/>
            </p:nvGrpSpPr>
            <p:grpSpPr>
              <a:xfrm>
                <a:off x="10903219" y="4888205"/>
                <a:ext cx="242756" cy="919122"/>
                <a:chOff x="10903219" y="4888205"/>
                <a:chExt cx="242756" cy="919122"/>
              </a:xfrm>
            </p:grpSpPr>
            <p:sp>
              <p:nvSpPr>
                <p:cNvPr id="67" name="Google Shape;67;p21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44" h="909637" extrusionOk="0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" name="Google Shape;68;p21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8" h="42088" extrusionOk="0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69;p21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7" h="42087" extrusionOk="0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0" name="Google Shape;70;p21"/>
                <p:cNvGrpSpPr/>
                <p:nvPr/>
              </p:nvGrpSpPr>
              <p:grpSpPr>
                <a:xfrm>
                  <a:off x="11014220" y="5588618"/>
                  <a:ext cx="100021" cy="114784"/>
                  <a:chOff x="11014220" y="5588618"/>
                  <a:chExt cx="100021" cy="114784"/>
                </a:xfrm>
              </p:grpSpPr>
              <p:sp>
                <p:nvSpPr>
                  <p:cNvPr id="71" name="Google Shape;71;p21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" name="Google Shape;72;p21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" name="Google Shape;73;p21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" name="Google Shape;74;p21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5" name="Google Shape;75;p21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76" name="Google Shape;76;p21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17" h="1069848" extrusionOk="0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1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87630" extrusionOk="0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8" name="Google Shape;78;p21"/>
                <p:cNvGrpSpPr/>
                <p:nvPr/>
              </p:nvGrpSpPr>
              <p:grpSpPr>
                <a:xfrm>
                  <a:off x="10765016" y="5040134"/>
                  <a:ext cx="116314" cy="49775"/>
                  <a:chOff x="10765016" y="5040134"/>
                  <a:chExt cx="116314" cy="49775"/>
                </a:xfrm>
              </p:grpSpPr>
              <p:sp>
                <p:nvSpPr>
                  <p:cNvPr id="79" name="Google Shape;79;p21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21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" name="Google Shape;81;p21"/>
                <p:cNvGrpSpPr/>
                <p:nvPr/>
              </p:nvGrpSpPr>
              <p:grpSpPr>
                <a:xfrm>
                  <a:off x="10784826" y="5436314"/>
                  <a:ext cx="116414" cy="49961"/>
                  <a:chOff x="10784826" y="5436314"/>
                  <a:chExt cx="116414" cy="49961"/>
                </a:xfrm>
              </p:grpSpPr>
              <p:sp>
                <p:nvSpPr>
                  <p:cNvPr id="82" name="Google Shape;82;p21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" name="Google Shape;83;p21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4" name="Google Shape;84;p21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85" name="Google Shape;85;p21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20" h="992123" extrusionOk="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1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3" h="123062" extrusionOk="0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7" name="Google Shape;87;p21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88" name="Google Shape;88;p21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21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21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91" name="Google Shape;91;p21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21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93" name="Google Shape;93;p21"/>
            <p:cNvGrpSpPr/>
            <p:nvPr/>
          </p:nvGrpSpPr>
          <p:grpSpPr>
            <a:xfrm>
              <a:off x="11058042" y="5088325"/>
              <a:ext cx="213053" cy="717953"/>
              <a:chOff x="11058042" y="5088325"/>
              <a:chExt cx="213053" cy="717953"/>
            </a:xfrm>
          </p:grpSpPr>
          <p:sp>
            <p:nvSpPr>
              <p:cNvPr id="94" name="Google Shape;94;p21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avLst/>
                <a:gdLst/>
                <a:ahLst/>
                <a:cxnLst/>
                <a:rect l="l" t="t" r="r" b="b"/>
                <a:pathLst>
                  <a:path w="84010" h="715136" extrusionOk="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21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avLst/>
                <a:gdLst/>
                <a:ahLst/>
                <a:cxnLst/>
                <a:rect l="l" t="t" r="r" b="b"/>
                <a:pathLst>
                  <a:path w="26003" h="411289" extrusionOk="0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6" name="Google Shape;96;p21"/>
          <p:cNvGrpSpPr/>
          <p:nvPr/>
        </p:nvGrpSpPr>
        <p:grpSpPr>
          <a:xfrm>
            <a:off x="150676" y="2823493"/>
            <a:ext cx="516117" cy="779220"/>
            <a:chOff x="10572463" y="3528536"/>
            <a:chExt cx="580168" cy="875823"/>
          </a:xfrm>
        </p:grpSpPr>
        <p:grpSp>
          <p:nvGrpSpPr>
            <p:cNvPr id="97" name="Google Shape;97;p21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98" name="Google Shape;98;p21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9" name="Google Shape;99;p21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100" name="Google Shape;100;p21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101;p21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102;p21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103;p21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1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1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" name="Google Shape;106;p21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107" name="Google Shape;107;p21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1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1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1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1" name="Google Shape;111;p21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21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113" name="Google Shape;113;p21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4" name="Google Shape;114;p21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115" name="Google Shape;115;p21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116;p21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117;p21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118;p21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p21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120;p21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1" name="Google Shape;121;p21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122" name="Google Shape;122;p21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123;p21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24;p21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21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6" name="Google Shape;126;p21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" name="Google Shape;127;p21"/>
          <p:cNvGrpSpPr/>
          <p:nvPr/>
        </p:nvGrpSpPr>
        <p:grpSpPr>
          <a:xfrm>
            <a:off x="361835" y="3601018"/>
            <a:ext cx="22030" cy="294484"/>
            <a:chOff x="10809827" y="4402455"/>
            <a:chExt cx="24764" cy="330993"/>
          </a:xfrm>
        </p:grpSpPr>
        <p:sp>
          <p:nvSpPr>
            <p:cNvPr id="128" name="Google Shape;128;p21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819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2" name="Google Shape;42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>
            <a:spLocks noGrp="1"/>
          </p:cNvSpPr>
          <p:nvPr>
            <p:ph type="subTitle" idx="1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subTitle" idx="2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3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4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5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6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64" name="Google Shape;164;p1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5" name="Google Shape;165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7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8" name="Google Shape;168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9" name="Google Shape;169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0" name="Google Shape;17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2" name="Google Shape;17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73" name="Google Shape;173;p1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subTitle" idx="1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2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7"/>
          <p:cNvSpPr txBox="1">
            <a:spLocks noGrp="1"/>
          </p:cNvSpPr>
          <p:nvPr>
            <p:ph type="subTitle" idx="3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subTitle" idx="4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ubTitle" idx="5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ubTitle" idx="6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subTitle" idx="7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1" name="Google Shape;201;p17"/>
          <p:cNvSpPr txBox="1">
            <a:spLocks noGrp="1"/>
          </p:cNvSpPr>
          <p:nvPr>
            <p:ph type="subTitle" idx="8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subTitle" idx="9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13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14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15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06" name="Google Shape;206;p1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8" name="Google Shape;208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0" name="Google Shape;210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11" name="Google Shape;211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4" name="Google Shape;214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15" name="Google Shape;215;p1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62" r:id="rId8"/>
    <p:sldLayoutId id="2147483664" r:id="rId9"/>
    <p:sldLayoutId id="2147483666" r:id="rId10"/>
    <p:sldLayoutId id="2147483667" r:id="rId11"/>
    <p:sldLayoutId id="214748366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MM_tf6ZXOqQHJyLl_Et16ky77h-Mjzc/edit?usp=sharing&amp;ouid=108835976333530859750&amp;rtpof=true&amp;sd=tru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MM_tf6ZXOqQHJyLl_Et16ky77h-Mjzc/edit?usp=sharing&amp;ouid=108835976333530859750&amp;rtpof=true&amp;sd=tru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"/>
          <p:cNvSpPr txBox="1">
            <a:spLocks noGrp="1"/>
          </p:cNvSpPr>
          <p:nvPr>
            <p:ph type="ctrTitle"/>
          </p:nvPr>
        </p:nvSpPr>
        <p:spPr>
          <a:xfrm>
            <a:off x="1272380" y="959491"/>
            <a:ext cx="6599239" cy="10715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2000" dirty="0">
                <a:ea typeface="Cambria"/>
              </a:rPr>
              <a:t>Industrial Training</a:t>
            </a:r>
            <a:endParaRPr lang="en-US" sz="2000" dirty="0">
              <a:solidFill>
                <a:srgbClr val="00B0F0"/>
              </a:solidFill>
              <a:ea typeface="Cambria"/>
            </a:endParaRPr>
          </a:p>
          <a:p>
            <a:pPr algn="ctr"/>
            <a:r>
              <a:rPr lang="en-US" sz="2000" b="0" dirty="0">
                <a:ea typeface="Cambria"/>
              </a:rPr>
              <a:t>On</a:t>
            </a:r>
            <a:endParaRPr lang="en-US" dirty="0">
              <a:ea typeface="Cambria"/>
            </a:endParaRPr>
          </a:p>
          <a:p>
            <a:pPr algn="ctr"/>
            <a:r>
              <a:rPr lang="en-US" sz="2000" b="0" dirty="0">
                <a:ea typeface="Cambria" panose="02040503050406030204" pitchFamily="18" charset="0"/>
              </a:rPr>
              <a:t>A Practical Understanding of Software Quality Assurance</a:t>
            </a:r>
            <a:endParaRPr dirty="0"/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1"/>
          </p:nvPr>
        </p:nvSpPr>
        <p:spPr>
          <a:xfrm>
            <a:off x="152615" y="4607110"/>
            <a:ext cx="3738741" cy="415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 b="1" dirty="0">
                <a:latin typeface="Cambria" panose="02040503050406030204" pitchFamily="18" charset="0"/>
                <a:ea typeface="Cambria" panose="02040503050406030204" pitchFamily="18" charset="0"/>
              </a:rPr>
              <a:t>Software Testing &amp; Quality Assurance </a:t>
            </a:r>
          </a:p>
        </p:txBody>
      </p:sp>
      <p:sp>
        <p:nvSpPr>
          <p:cNvPr id="2" name="Google Shape;711;p24"/>
          <p:cNvSpPr txBox="1"/>
          <p:nvPr/>
        </p:nvSpPr>
        <p:spPr>
          <a:xfrm>
            <a:off x="7894353" y="4603417"/>
            <a:ext cx="1097032" cy="4156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 b="1" dirty="0">
                <a:solidFill>
                  <a:srgbClr val="212529"/>
                </a:solidFill>
                <a:latin typeface="Cambria"/>
                <a:ea typeface="Cambria"/>
              </a:rPr>
              <a:t>CSE-458</a:t>
            </a:r>
            <a:endParaRPr lang="en-US" altLang="en-GB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31BC8-B432-690D-3E55-B8E39625F4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7" y="80744"/>
            <a:ext cx="931526" cy="905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01B67-D0E8-30B6-3137-2B5F48B3D5AF}"/>
              </a:ext>
            </a:extLst>
          </p:cNvPr>
          <p:cNvSpPr txBox="1"/>
          <p:nvPr/>
        </p:nvSpPr>
        <p:spPr>
          <a:xfrm>
            <a:off x="1535219" y="83287"/>
            <a:ext cx="56655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>
                <a:solidFill>
                  <a:srgbClr val="11965E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Green University of Bangladesh</a:t>
            </a:r>
          </a:p>
          <a:p>
            <a:pPr algn="ctr"/>
            <a:r>
              <a:rPr lang="en-US" sz="1500">
                <a:latin typeface="Bahnschrift" panose="020B0502040204020203" pitchFamily="34" charset="0"/>
                <a:cs typeface="Times New Roman" panose="02020603050405020304" pitchFamily="18" charset="0"/>
              </a:rPr>
              <a:t>Department of Computer Science and Engineering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2D2D65-F51C-87A2-2837-981E79E98A43}"/>
              </a:ext>
            </a:extLst>
          </p:cNvPr>
          <p:cNvCxnSpPr/>
          <p:nvPr/>
        </p:nvCxnSpPr>
        <p:spPr>
          <a:xfrm>
            <a:off x="0" y="993927"/>
            <a:ext cx="9144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blue and grey text on a black background&#10;&#10;Description automatically generated">
            <a:extLst>
              <a:ext uri="{FF2B5EF4-FFF2-40B4-BE49-F238E27FC236}">
                <a16:creationId xmlns:a16="http://schemas.microsoft.com/office/drawing/2014/main" id="{DE247560-99FB-131C-EBC3-E23C3F934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49670" y="207116"/>
            <a:ext cx="1358226" cy="61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lity Assurance and Software Testing Services | QA Services">
            <a:extLst>
              <a:ext uri="{FF2B5EF4-FFF2-40B4-BE49-F238E27FC236}">
                <a16:creationId xmlns:a16="http://schemas.microsoft.com/office/drawing/2014/main" id="{9918482D-E059-1F7A-1CC5-CF934C005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72" y="1579901"/>
            <a:ext cx="4059073" cy="28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47F90308-4DCD-C477-EDEA-850D229BF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2B540F99-DEB4-BE42-1F71-32A563956D60}"/>
              </a:ext>
            </a:extLst>
          </p:cNvPr>
          <p:cNvSpPr txBox="1">
            <a:spLocks/>
          </p:cNvSpPr>
          <p:nvPr/>
        </p:nvSpPr>
        <p:spPr>
          <a:xfrm>
            <a:off x="8181474" y="4326767"/>
            <a:ext cx="45548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600" b="1">
                <a:solidFill>
                  <a:srgbClr val="212529"/>
                </a:solidFill>
                <a:latin typeface="Cambria"/>
                <a:ea typeface="Cambria"/>
              </a:rPr>
              <a:t>10</a:t>
            </a:r>
            <a:endParaRPr lang="en-US" sz="1600" b="1">
              <a:solidFill>
                <a:srgbClr val="2125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F3F91-E6AE-D519-E092-9BDD77AE34C3}"/>
              </a:ext>
            </a:extLst>
          </p:cNvPr>
          <p:cNvSpPr txBox="1"/>
          <p:nvPr/>
        </p:nvSpPr>
        <p:spPr>
          <a:xfrm>
            <a:off x="2721780" y="326197"/>
            <a:ext cx="398919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b="1">
                <a:latin typeface="Cambria"/>
                <a:ea typeface="Cambria"/>
              </a:rPr>
              <a:t>SQA Methodologies Cont...</a:t>
            </a:r>
            <a:endParaRPr lang="en-US"/>
          </a:p>
          <a:p>
            <a:endParaRPr lang="en-US" sz="20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CDCFC7-090E-F311-F526-D139DCA152F4}"/>
              </a:ext>
            </a:extLst>
          </p:cNvPr>
          <p:cNvSpPr txBox="1"/>
          <p:nvPr/>
        </p:nvSpPr>
        <p:spPr>
          <a:xfrm>
            <a:off x="1052111" y="1282777"/>
            <a:ext cx="323896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20B0604020202020204"/>
              <a:buChar char="§"/>
            </a:pPr>
            <a:r>
              <a:rPr lang="en-US" sz="2000" b="1">
                <a:solidFill>
                  <a:srgbClr val="191919"/>
                </a:solidFill>
                <a:latin typeface="Cambria"/>
              </a:rPr>
              <a:t>Software Testing Life Cycle </a:t>
            </a:r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D02BC5-33E1-75AE-914E-61CD34DD3107}"/>
              </a:ext>
            </a:extLst>
          </p:cNvPr>
          <p:cNvSpPr txBox="1"/>
          <p:nvPr/>
        </p:nvSpPr>
        <p:spPr>
          <a:xfrm>
            <a:off x="833718" y="2253639"/>
            <a:ext cx="367769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latin typeface="Cambria"/>
              </a:rPr>
              <a:t>The Software Testing Life Cycle (STLC) is a subset of SDLC that focuses specifically on the testing phases to ensure quality throughout development</a:t>
            </a:r>
            <a:r>
              <a:rPr lang="en-US" dirty="0">
                <a:latin typeface="Cambria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3C0FCD-5B0B-EB87-14DF-FA68ED7A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45" t="28152" r="4412" b="9185"/>
          <a:stretch/>
        </p:blipFill>
        <p:spPr>
          <a:xfrm>
            <a:off x="4852931" y="1768287"/>
            <a:ext cx="3457351" cy="1882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665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47F90308-4DCD-C477-EDEA-850D229BF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2B540F99-DEB4-BE42-1F71-32A563956D60}"/>
              </a:ext>
            </a:extLst>
          </p:cNvPr>
          <p:cNvSpPr txBox="1">
            <a:spLocks/>
          </p:cNvSpPr>
          <p:nvPr/>
        </p:nvSpPr>
        <p:spPr>
          <a:xfrm>
            <a:off x="8181474" y="4326767"/>
            <a:ext cx="45548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600" b="1" dirty="0">
                <a:solidFill>
                  <a:srgbClr val="212529"/>
                </a:solidFill>
                <a:latin typeface="Cambria"/>
                <a:ea typeface="Cambria"/>
              </a:rPr>
              <a:t>11</a:t>
            </a:r>
            <a:endParaRPr lang="en-US" sz="1600" b="1" dirty="0">
              <a:solidFill>
                <a:srgbClr val="2125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F3F91-E6AE-D519-E092-9BDD77AE34C3}"/>
              </a:ext>
            </a:extLst>
          </p:cNvPr>
          <p:cNvSpPr txBox="1"/>
          <p:nvPr/>
        </p:nvSpPr>
        <p:spPr>
          <a:xfrm>
            <a:off x="2721780" y="326197"/>
            <a:ext cx="398919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b="1">
                <a:latin typeface="Cambria"/>
                <a:ea typeface="Cambria"/>
              </a:rPr>
              <a:t>SQA Methodologies Cont...</a:t>
            </a:r>
            <a:endParaRPr lang="en-US"/>
          </a:p>
          <a:p>
            <a:endParaRPr lang="en-US" sz="2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1584-C434-DF0C-72FF-DDE043A87717}"/>
              </a:ext>
            </a:extLst>
          </p:cNvPr>
          <p:cNvSpPr txBox="1"/>
          <p:nvPr/>
        </p:nvSpPr>
        <p:spPr>
          <a:xfrm>
            <a:off x="912526" y="128721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20B0604020202020204"/>
              <a:buChar char="§"/>
            </a:pPr>
            <a:r>
              <a:rPr lang="en-GB" sz="2000" b="1">
                <a:latin typeface="Cambria"/>
              </a:rPr>
              <a:t>V-Model Process</a:t>
            </a:r>
            <a:endParaRPr lang="en-US" b="1">
              <a:latin typeface="Cambria"/>
            </a:endParaRPr>
          </a:p>
        </p:txBody>
      </p:sp>
      <p:pic>
        <p:nvPicPr>
          <p:cNvPr id="10" name="Picture 9" descr="A diagram of software testing&#10;&#10;Description automatically generated">
            <a:extLst>
              <a:ext uri="{FF2B5EF4-FFF2-40B4-BE49-F238E27FC236}">
                <a16:creationId xmlns:a16="http://schemas.microsoft.com/office/drawing/2014/main" id="{1FEED159-B421-FE92-F005-BDA9755B4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1371600"/>
            <a:ext cx="3500265" cy="2798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C6B7E7-3A92-1F82-34B7-39DC301EE48E}"/>
              </a:ext>
            </a:extLst>
          </p:cNvPr>
          <p:cNvSpPr txBox="1"/>
          <p:nvPr/>
        </p:nvSpPr>
        <p:spPr>
          <a:xfrm>
            <a:off x="912526" y="2191667"/>
            <a:ext cx="398919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V-Model (Verification and Validation) is a development methodology where each development stage corresponds to a testing phase</a:t>
            </a:r>
            <a:r>
              <a:rPr lang="en-US" sz="1300" dirty="0">
                <a:solidFill>
                  <a:srgbClr val="191919"/>
                </a:solidFill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98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47F90308-4DCD-C477-EDEA-850D229BF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2B540F99-DEB4-BE42-1F71-32A563956D60}"/>
              </a:ext>
            </a:extLst>
          </p:cNvPr>
          <p:cNvSpPr txBox="1">
            <a:spLocks/>
          </p:cNvSpPr>
          <p:nvPr/>
        </p:nvSpPr>
        <p:spPr>
          <a:xfrm>
            <a:off x="8181474" y="4326767"/>
            <a:ext cx="45548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600" b="1" dirty="0">
                <a:solidFill>
                  <a:srgbClr val="212529"/>
                </a:solidFill>
                <a:latin typeface="Cambria"/>
                <a:ea typeface="Cambria"/>
              </a:rPr>
              <a:t>12</a:t>
            </a:r>
            <a:endParaRPr lang="en-US" sz="1600" b="1" dirty="0">
              <a:solidFill>
                <a:srgbClr val="2125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F3F91-E6AE-D519-E092-9BDD77AE34C3}"/>
              </a:ext>
            </a:extLst>
          </p:cNvPr>
          <p:cNvSpPr txBox="1"/>
          <p:nvPr/>
        </p:nvSpPr>
        <p:spPr>
          <a:xfrm>
            <a:off x="2721780" y="326197"/>
            <a:ext cx="398919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b="1">
                <a:latin typeface="Cambria"/>
                <a:ea typeface="Cambria"/>
              </a:rPr>
              <a:t>SQA Methodologies Cont...</a:t>
            </a:r>
            <a:endParaRPr lang="en-US"/>
          </a:p>
          <a:p>
            <a:endParaRPr lang="en-US" sz="2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1584-C434-DF0C-72FF-DDE043A87717}"/>
              </a:ext>
            </a:extLst>
          </p:cNvPr>
          <p:cNvSpPr txBox="1"/>
          <p:nvPr/>
        </p:nvSpPr>
        <p:spPr>
          <a:xfrm>
            <a:off x="882858" y="1892331"/>
            <a:ext cx="25078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20B0604020202020204"/>
              <a:buChar char="§"/>
            </a:pPr>
            <a:r>
              <a:rPr lang="en-GB" sz="1600" b="1" dirty="0"/>
              <a:t>Agile Frameworks</a:t>
            </a:r>
            <a:endParaRPr lang="en-US" sz="1600" b="1" dirty="0">
              <a:latin typeface="Cambria"/>
            </a:endParaRPr>
          </a:p>
        </p:txBody>
      </p:sp>
      <p:pic>
        <p:nvPicPr>
          <p:cNvPr id="9" name="Picture 8" descr="A diagram of a scrum process&#10;&#10;Description automatically generated">
            <a:extLst>
              <a:ext uri="{FF2B5EF4-FFF2-40B4-BE49-F238E27FC236}">
                <a16:creationId xmlns:a16="http://schemas.microsoft.com/office/drawing/2014/main" id="{54D7D6C9-B851-9328-4343-F35F8E446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17" y="2963421"/>
            <a:ext cx="2346005" cy="1571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11935-E9A3-70A3-5A9A-A8A798E703DD}"/>
              </a:ext>
            </a:extLst>
          </p:cNvPr>
          <p:cNvSpPr txBox="1"/>
          <p:nvPr/>
        </p:nvSpPr>
        <p:spPr>
          <a:xfrm>
            <a:off x="1148254" y="2230885"/>
            <a:ext cx="27432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ambria"/>
              </a:rPr>
              <a:t>1.</a:t>
            </a:r>
            <a:r>
              <a:rPr lang="en-US" sz="1600" dirty="0">
                <a:latin typeface="Cambria"/>
              </a:rPr>
              <a:t>Scrum</a:t>
            </a:r>
          </a:p>
          <a:p>
            <a:r>
              <a:rPr lang="en-US" sz="1600" dirty="0">
                <a:latin typeface="Cambria"/>
              </a:rPr>
              <a:t>2.Extreme Programming (XP)</a:t>
            </a:r>
          </a:p>
          <a:p>
            <a:r>
              <a:rPr lang="en-US" sz="1600" dirty="0">
                <a:latin typeface="Cambria"/>
              </a:rPr>
              <a:t>3.Lean</a:t>
            </a:r>
          </a:p>
          <a:p>
            <a:endParaRPr lang="en-US" sz="1600" dirty="0"/>
          </a:p>
        </p:txBody>
      </p:sp>
      <p:pic>
        <p:nvPicPr>
          <p:cNvPr id="11" name="Picture 10" descr="Agile Methodology: Elevating SQA and SDLC Practices">
            <a:extLst>
              <a:ext uri="{FF2B5EF4-FFF2-40B4-BE49-F238E27FC236}">
                <a16:creationId xmlns:a16="http://schemas.microsoft.com/office/drawing/2014/main" id="{14095C93-C8BB-4191-DCD7-D451E7F99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36" y="1365219"/>
            <a:ext cx="2346005" cy="1571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D7DF5E-91BC-759A-376F-B83B6D48B24E}"/>
              </a:ext>
            </a:extLst>
          </p:cNvPr>
          <p:cNvSpPr txBox="1"/>
          <p:nvPr/>
        </p:nvSpPr>
        <p:spPr>
          <a:xfrm>
            <a:off x="2923054" y="88918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rgbClr val="191919"/>
                </a:solidFill>
                <a:latin typeface="Cambria"/>
              </a:rPr>
              <a:t>Agile Methodology</a:t>
            </a:r>
            <a:r>
              <a:rPr lang="en-US" sz="2000" b="1" dirty="0">
                <a:solidFill>
                  <a:srgbClr val="191919"/>
                </a:solidFill>
                <a:latin typeface="Cambria"/>
              </a:rPr>
              <a:t>​</a:t>
            </a:r>
            <a:endParaRPr lang="en-US" b="1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414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2886306" y="392745"/>
            <a:ext cx="3371388" cy="529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Tools and Techniques</a:t>
            </a:r>
          </a:p>
        </p:txBody>
      </p:sp>
      <p:sp>
        <p:nvSpPr>
          <p:cNvPr id="6" name="Google Shape;711;p24">
            <a:extLst>
              <a:ext uri="{FF2B5EF4-FFF2-40B4-BE49-F238E27FC236}">
                <a16:creationId xmlns:a16="http://schemas.microsoft.com/office/drawing/2014/main" id="{B962CEE9-9905-CA13-394C-B8241B2B6701}"/>
              </a:ext>
            </a:extLst>
          </p:cNvPr>
          <p:cNvSpPr txBox="1">
            <a:spLocks/>
          </p:cNvSpPr>
          <p:nvPr/>
        </p:nvSpPr>
        <p:spPr>
          <a:xfrm>
            <a:off x="8140222" y="4326767"/>
            <a:ext cx="496737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600" b="1" dirty="0">
                <a:solidFill>
                  <a:srgbClr val="212529"/>
                </a:solidFill>
                <a:latin typeface="Cambria"/>
                <a:ea typeface="Cambria"/>
              </a:rPr>
              <a:t>13</a:t>
            </a:r>
            <a:endParaRPr lang="en-US" sz="1600" b="1" dirty="0">
              <a:solidFill>
                <a:srgbClr val="2125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241E5EA-B2D8-FEF9-7DB1-2BDCFA491B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301951"/>
              </p:ext>
            </p:extLst>
          </p:nvPr>
        </p:nvGraphicFramePr>
        <p:xfrm>
          <a:off x="1823360" y="854001"/>
          <a:ext cx="5316210" cy="3544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7C9CA435-DB43-3D03-4698-58A7B13CB9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9630" y="2005320"/>
            <a:ext cx="1061284" cy="1240388"/>
          </a:xfrm>
          <a:prstGeom prst="rect">
            <a:avLst/>
          </a:prstGeom>
        </p:spPr>
      </p:pic>
      <p:pic>
        <p:nvPicPr>
          <p:cNvPr id="6162" name="Picture 18" descr="How to Download and Install JMeter for Windows?">
            <a:extLst>
              <a:ext uri="{FF2B5EF4-FFF2-40B4-BE49-F238E27FC236}">
                <a16:creationId xmlns:a16="http://schemas.microsoft.com/office/drawing/2014/main" id="{0C8ACD8B-3CAD-C2E7-E1D7-16CDBCEE8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834" y="2190939"/>
            <a:ext cx="871860" cy="8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Java - Free logo icons">
            <a:extLst>
              <a:ext uri="{FF2B5EF4-FFF2-40B4-BE49-F238E27FC236}">
                <a16:creationId xmlns:a16="http://schemas.microsoft.com/office/drawing/2014/main" id="{BCA1F90A-7818-B7ED-AFF6-22671A038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99" y="3537285"/>
            <a:ext cx="816023" cy="80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Postman Logo PNG Vector (SVG) Free Download">
            <a:extLst>
              <a:ext uri="{FF2B5EF4-FFF2-40B4-BE49-F238E27FC236}">
                <a16:creationId xmlns:a16="http://schemas.microsoft.com/office/drawing/2014/main" id="{FE7263B4-7875-41B0-DB86-9165E0A90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345" y="868062"/>
            <a:ext cx="858508" cy="85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blue circle with white logo&#10;&#10;Description automatically generated">
            <a:extLst>
              <a:ext uri="{FF2B5EF4-FFF2-40B4-BE49-F238E27FC236}">
                <a16:creationId xmlns:a16="http://schemas.microsoft.com/office/drawing/2014/main" id="{89F2A81D-40D1-8571-66BE-1A4BB6C816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9260" y="2049079"/>
            <a:ext cx="1158149" cy="1155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>
          <a:extLst>
            <a:ext uri="{FF2B5EF4-FFF2-40B4-BE49-F238E27FC236}">
              <a16:creationId xmlns:a16="http://schemas.microsoft.com/office/drawing/2014/main" id="{7E91E3E3-896E-6A7F-B8C0-6C6AA6F41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8">
            <a:extLst>
              <a:ext uri="{FF2B5EF4-FFF2-40B4-BE49-F238E27FC236}">
                <a16:creationId xmlns:a16="http://schemas.microsoft.com/office/drawing/2014/main" id="{7F22D4C0-DD0F-2413-620D-A4A3DF39629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71953" y="405355"/>
            <a:ext cx="2600094" cy="529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Types of Testing </a:t>
            </a:r>
          </a:p>
        </p:txBody>
      </p:sp>
      <p:sp>
        <p:nvSpPr>
          <p:cNvPr id="6" name="Google Shape;711;p24">
            <a:extLst>
              <a:ext uri="{FF2B5EF4-FFF2-40B4-BE49-F238E27FC236}">
                <a16:creationId xmlns:a16="http://schemas.microsoft.com/office/drawing/2014/main" id="{30672B6F-9DAB-66E7-1373-8FD29BE74C05}"/>
              </a:ext>
            </a:extLst>
          </p:cNvPr>
          <p:cNvSpPr txBox="1">
            <a:spLocks/>
          </p:cNvSpPr>
          <p:nvPr/>
        </p:nvSpPr>
        <p:spPr>
          <a:xfrm>
            <a:off x="8140222" y="4326767"/>
            <a:ext cx="496737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600" b="1" dirty="0">
                <a:solidFill>
                  <a:srgbClr val="212529"/>
                </a:solidFill>
                <a:latin typeface="Cambria"/>
                <a:ea typeface="Cambria"/>
              </a:rPr>
              <a:t>14</a:t>
            </a:r>
            <a:endParaRPr lang="en-US" sz="1600" b="1" dirty="0">
              <a:solidFill>
                <a:srgbClr val="2125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B0DFC-8886-E41B-F367-4D6230CD3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2" t="1088" r="1740"/>
          <a:stretch/>
        </p:blipFill>
        <p:spPr>
          <a:xfrm>
            <a:off x="1479175" y="1048871"/>
            <a:ext cx="6205819" cy="3510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141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47F90308-4DCD-C477-EDEA-850D229BF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2B540F99-DEB4-BE42-1F71-32A563956D60}"/>
              </a:ext>
            </a:extLst>
          </p:cNvPr>
          <p:cNvSpPr txBox="1">
            <a:spLocks/>
          </p:cNvSpPr>
          <p:nvPr/>
        </p:nvSpPr>
        <p:spPr>
          <a:xfrm>
            <a:off x="8181474" y="4326767"/>
            <a:ext cx="45548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600" b="1" dirty="0">
                <a:solidFill>
                  <a:srgbClr val="212529"/>
                </a:solidFill>
                <a:latin typeface="Cambria"/>
                <a:ea typeface="Cambria"/>
              </a:rPr>
              <a:t>15</a:t>
            </a:r>
            <a:endParaRPr lang="en-US" sz="1600" b="1" dirty="0">
              <a:solidFill>
                <a:srgbClr val="2125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F3F91-E6AE-D519-E092-9BDD77AE34C3}"/>
              </a:ext>
            </a:extLst>
          </p:cNvPr>
          <p:cNvSpPr txBox="1"/>
          <p:nvPr/>
        </p:nvSpPr>
        <p:spPr>
          <a:xfrm>
            <a:off x="2721780" y="507733"/>
            <a:ext cx="398919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Cambria"/>
                <a:ea typeface="Cambria"/>
              </a:rPr>
              <a:t>Types of  Test We Performed 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697103-880A-DEB3-4005-DC5E83020BF8}"/>
              </a:ext>
            </a:extLst>
          </p:cNvPr>
          <p:cNvSpPr txBox="1"/>
          <p:nvPr/>
        </p:nvSpPr>
        <p:spPr>
          <a:xfrm>
            <a:off x="923452" y="1376128"/>
            <a:ext cx="3159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Manual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Automation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Security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Performance Test:</a:t>
            </a:r>
          </a:p>
          <a:p>
            <a:pPr lvl="7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312BE-1C41-4937-41CD-5F2373836F20}"/>
              </a:ext>
            </a:extLst>
          </p:cNvPr>
          <p:cNvSpPr txBox="1"/>
          <p:nvPr/>
        </p:nvSpPr>
        <p:spPr>
          <a:xfrm>
            <a:off x="2534494" y="2616828"/>
            <a:ext cx="2181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Load Testing.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Stress Testing.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8" name="Picture 4" descr="Testing - Free computer icons">
            <a:extLst>
              <a:ext uri="{FF2B5EF4-FFF2-40B4-BE49-F238E27FC236}">
                <a16:creationId xmlns:a16="http://schemas.microsoft.com/office/drawing/2014/main" id="{76CA1DFC-0EA8-2E70-9764-A63F1B669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153" y="1664087"/>
            <a:ext cx="2387114" cy="238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40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490022DB-3496-4474-CAD7-2DF49C3DB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BE1FD6A6-509D-0980-DAC3-B0D345E4342C}"/>
              </a:ext>
            </a:extLst>
          </p:cNvPr>
          <p:cNvSpPr txBox="1">
            <a:spLocks/>
          </p:cNvSpPr>
          <p:nvPr/>
        </p:nvSpPr>
        <p:spPr>
          <a:xfrm>
            <a:off x="8164079" y="4386100"/>
            <a:ext cx="45548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altLang="en-GB" sz="1600" b="1" dirty="0">
                <a:solidFill>
                  <a:srgbClr val="212529"/>
                </a:solidFill>
                <a:latin typeface="Cambria"/>
                <a:ea typeface="Cambria"/>
              </a:rPr>
              <a:t>16</a:t>
            </a:r>
            <a:endParaRPr lang="en-US" altLang="en-GB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F071F-AA90-B8E3-F7CD-40252E426F98}"/>
              </a:ext>
            </a:extLst>
          </p:cNvPr>
          <p:cNvSpPr txBox="1"/>
          <p:nvPr/>
        </p:nvSpPr>
        <p:spPr>
          <a:xfrm>
            <a:off x="1975320" y="434925"/>
            <a:ext cx="586833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latin typeface="Cambria"/>
                <a:ea typeface="Cambria"/>
              </a:rPr>
              <a:t>Manual Test Case (</a:t>
            </a:r>
            <a:r>
              <a:rPr lang="en-US" sz="2400" b="1" dirty="0" err="1">
                <a:latin typeface="Cambria"/>
                <a:ea typeface="Cambria"/>
              </a:rPr>
              <a:t>Bdjob’s</a:t>
            </a:r>
            <a:r>
              <a:rPr lang="en-US" sz="2400" b="1" dirty="0">
                <a:latin typeface="Cambria"/>
                <a:ea typeface="Cambria"/>
              </a:rPr>
              <a:t> Website)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0509B-0430-1186-50BE-C248D7590705}"/>
              </a:ext>
            </a:extLst>
          </p:cNvPr>
          <p:cNvSpPr txBox="1"/>
          <p:nvPr/>
        </p:nvSpPr>
        <p:spPr>
          <a:xfrm>
            <a:off x="6723516" y="4434200"/>
            <a:ext cx="1423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E0EB2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Manual Test Case</a:t>
            </a:r>
            <a:endParaRPr lang="en-US" sz="1200" b="1">
              <a:solidFill>
                <a:srgbClr val="0E0EB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1242A39-F8DC-08AF-0E1A-290F4BA8D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9194" y="4512003"/>
            <a:ext cx="213525" cy="163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9FA0BD-C291-8B98-D5BF-6872D7081C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35"/>
          <a:stretch/>
        </p:blipFill>
        <p:spPr>
          <a:xfrm>
            <a:off x="524435" y="940523"/>
            <a:ext cx="8095130" cy="325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2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490022DB-3496-4474-CAD7-2DF49C3DB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BE1FD6A6-509D-0980-DAC3-B0D345E4342C}"/>
              </a:ext>
            </a:extLst>
          </p:cNvPr>
          <p:cNvSpPr txBox="1">
            <a:spLocks/>
          </p:cNvSpPr>
          <p:nvPr/>
        </p:nvSpPr>
        <p:spPr>
          <a:xfrm>
            <a:off x="8141787" y="4374392"/>
            <a:ext cx="495173" cy="28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altLang="en-GB" sz="1600" b="1" dirty="0">
                <a:solidFill>
                  <a:srgbClr val="212529"/>
                </a:solidFill>
                <a:latin typeface="Cambria"/>
                <a:ea typeface="Cambria"/>
              </a:rPr>
              <a:t>17</a:t>
            </a:r>
            <a:endParaRPr lang="en-US" altLang="en-GB" sz="1600" b="1" dirty="0">
              <a:solidFill>
                <a:srgbClr val="2125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F071F-AA90-B8E3-F7CD-40252E426F98}"/>
              </a:ext>
            </a:extLst>
          </p:cNvPr>
          <p:cNvSpPr txBox="1"/>
          <p:nvPr/>
        </p:nvSpPr>
        <p:spPr>
          <a:xfrm>
            <a:off x="1558460" y="456892"/>
            <a:ext cx="586833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latin typeface="Cambria"/>
                <a:ea typeface="Cambria"/>
              </a:rPr>
              <a:t>Manual Test Case (QA Harbor Website)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0509B-0430-1186-50BE-C248D7590705}"/>
              </a:ext>
            </a:extLst>
          </p:cNvPr>
          <p:cNvSpPr txBox="1"/>
          <p:nvPr/>
        </p:nvSpPr>
        <p:spPr>
          <a:xfrm>
            <a:off x="6723516" y="4434200"/>
            <a:ext cx="1423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E0EB2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Manual Test Case</a:t>
            </a:r>
            <a:endParaRPr lang="en-US" sz="1200" b="1" dirty="0">
              <a:solidFill>
                <a:srgbClr val="0E0EB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1242A39-F8DC-08AF-0E1A-290F4BA8D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9194" y="4512003"/>
            <a:ext cx="213525" cy="1638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6649CF-3DA6-2470-703B-292F7F729EA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93" t="2599"/>
          <a:stretch/>
        </p:blipFill>
        <p:spPr>
          <a:xfrm>
            <a:off x="733145" y="1130697"/>
            <a:ext cx="7677710" cy="33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61B1851B-0350-DBA8-895A-370E26136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952D51B8-4AD3-50D6-D4D2-961C4029347F}"/>
              </a:ext>
            </a:extLst>
          </p:cNvPr>
          <p:cNvSpPr txBox="1">
            <a:spLocks/>
          </p:cNvSpPr>
          <p:nvPr/>
        </p:nvSpPr>
        <p:spPr>
          <a:xfrm>
            <a:off x="8181474" y="4326767"/>
            <a:ext cx="45548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altLang="en-GB" sz="1600" b="1" dirty="0">
                <a:solidFill>
                  <a:srgbClr val="212529"/>
                </a:solidFill>
                <a:latin typeface="Cambria"/>
                <a:ea typeface="Cambria"/>
              </a:rPr>
              <a:t>18</a:t>
            </a:r>
            <a:endParaRPr lang="en-US" altLang="en-GB" sz="1600" b="1" dirty="0">
              <a:solidFill>
                <a:srgbClr val="2125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3B20E-A89F-B8C3-1419-2BE713C4401D}"/>
              </a:ext>
            </a:extLst>
          </p:cNvPr>
          <p:cNvSpPr txBox="1"/>
          <p:nvPr/>
        </p:nvSpPr>
        <p:spPr>
          <a:xfrm>
            <a:off x="2064958" y="461241"/>
            <a:ext cx="593747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latin typeface="Cambria"/>
                <a:ea typeface="Cambria"/>
              </a:rPr>
              <a:t>Performance Test(QA Harbor Website) 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2" descr="Software testing - Free seo and web icons">
            <a:extLst>
              <a:ext uri="{FF2B5EF4-FFF2-40B4-BE49-F238E27FC236}">
                <a16:creationId xmlns:a16="http://schemas.microsoft.com/office/drawing/2014/main" id="{A93FC47B-80A1-F26F-A865-9218A1B2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13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oftware testing - Free seo and web icons">
            <a:extLst>
              <a:ext uri="{FF2B5EF4-FFF2-40B4-BE49-F238E27FC236}">
                <a16:creationId xmlns:a16="http://schemas.microsoft.com/office/drawing/2014/main" id="{7ABD054E-F0F8-4B9D-76F1-51DB48D08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7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3D5DDC0-3C47-8012-5B13-EE2BAB476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7" y="977289"/>
            <a:ext cx="4113372" cy="3399136"/>
          </a:xfrm>
          <a:prstGeom prst="rect">
            <a:avLst/>
          </a:prstGeom>
        </p:spPr>
      </p:pic>
      <p:pic>
        <p:nvPicPr>
          <p:cNvPr id="2" name="Picture 1" descr="A table with text on it&#10;&#10;Description automatically generated">
            <a:extLst>
              <a:ext uri="{FF2B5EF4-FFF2-40B4-BE49-F238E27FC236}">
                <a16:creationId xmlns:a16="http://schemas.microsoft.com/office/drawing/2014/main" id="{B91D7400-B94E-AD14-19D0-F72AAFC43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955" y="971072"/>
            <a:ext cx="3553184" cy="339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9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05B6214F-D2D1-5291-6E5A-D76856D20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6F115ABC-6811-9060-C1FC-8B6FFB0EF8FD}"/>
              </a:ext>
            </a:extLst>
          </p:cNvPr>
          <p:cNvSpPr txBox="1">
            <a:spLocks/>
          </p:cNvSpPr>
          <p:nvPr/>
        </p:nvSpPr>
        <p:spPr>
          <a:xfrm>
            <a:off x="8181474" y="4326767"/>
            <a:ext cx="45548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altLang="en-GB" sz="1600" b="1" dirty="0">
                <a:solidFill>
                  <a:srgbClr val="212529"/>
                </a:solidFill>
                <a:latin typeface="Cambria"/>
                <a:ea typeface="Cambria"/>
              </a:rPr>
              <a:t>19</a:t>
            </a:r>
            <a:endParaRPr lang="en-US" altLang="en-GB" sz="1600" b="1" dirty="0">
              <a:solidFill>
                <a:srgbClr val="2125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2" descr="Software testing - Free seo and web icons">
            <a:extLst>
              <a:ext uri="{FF2B5EF4-FFF2-40B4-BE49-F238E27FC236}">
                <a16:creationId xmlns:a16="http://schemas.microsoft.com/office/drawing/2014/main" id="{00285A16-F2D7-720B-D410-C418394F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13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oftware testing - Free seo and web icons">
            <a:extLst>
              <a:ext uri="{FF2B5EF4-FFF2-40B4-BE49-F238E27FC236}">
                <a16:creationId xmlns:a16="http://schemas.microsoft.com/office/drawing/2014/main" id="{366B2A4D-1969-2DA7-681E-342279D0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3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674B717-9D34-46BE-3577-68AD63212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1789" y="2855380"/>
            <a:ext cx="227603" cy="203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AECB4-8B14-415C-4D83-D97D75AB5D38}"/>
              </a:ext>
            </a:extLst>
          </p:cNvPr>
          <p:cNvSpPr txBox="1"/>
          <p:nvPr/>
        </p:nvSpPr>
        <p:spPr>
          <a:xfrm>
            <a:off x="7038539" y="2781823"/>
            <a:ext cx="14306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lang="en-US" sz="1200" b="1" u="sng" dirty="0">
                <a:solidFill>
                  <a:srgbClr val="0E0EB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Automation Test </a:t>
            </a:r>
            <a:endParaRPr kumimoji="0" lang="en-US" sz="1200" b="1" i="0" u="sng" strike="noStrike" kern="0" cap="none" spc="0" normalizeH="0" baseline="0" noProof="0" dirty="0">
              <a:ln>
                <a:noFill/>
              </a:ln>
              <a:solidFill>
                <a:srgbClr val="0E0EB2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DB9446-A0A3-8CF8-6002-622A74DD9B98}"/>
              </a:ext>
            </a:extLst>
          </p:cNvPr>
          <p:cNvSpPr txBox="1"/>
          <p:nvPr/>
        </p:nvSpPr>
        <p:spPr>
          <a:xfrm>
            <a:off x="854577" y="2458658"/>
            <a:ext cx="219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 Project 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8D102-4C95-A38F-062E-E5FEB2B2A1C2}"/>
              </a:ext>
            </a:extLst>
          </p:cNvPr>
          <p:cNvSpPr txBox="1"/>
          <p:nvPr/>
        </p:nvSpPr>
        <p:spPr>
          <a:xfrm>
            <a:off x="2952318" y="2458658"/>
            <a:ext cx="5403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  <a:ea typeface="Cambria"/>
              </a:rPr>
              <a:t>Playwright Test for </a:t>
            </a:r>
            <a:r>
              <a:rPr lang="en-US" sz="2400" b="1" dirty="0" err="1">
                <a:latin typeface="+mj-lt"/>
                <a:ea typeface="Cambria"/>
              </a:rPr>
              <a:t>Bdjob’s</a:t>
            </a:r>
            <a:r>
              <a:rPr lang="en-US" sz="2400" b="1" dirty="0">
                <a:latin typeface="+mj-lt"/>
                <a:ea typeface="Cambria"/>
              </a:rPr>
              <a:t> Website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003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25"/>
          <p:cNvSpPr txBox="1">
            <a:spLocks noGrp="1"/>
          </p:cNvSpPr>
          <p:nvPr>
            <p:ph type="title"/>
          </p:nvPr>
        </p:nvSpPr>
        <p:spPr>
          <a:xfrm>
            <a:off x="1129824" y="2931018"/>
            <a:ext cx="1736438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mbria"/>
                <a:ea typeface="Cambria"/>
              </a:rPr>
              <a:t>PRESENTED BY</a:t>
            </a:r>
            <a:r>
              <a:rPr lang="en-US" altLang="en-GB" sz="1800" dirty="0">
                <a:latin typeface="Cambria"/>
                <a:ea typeface="Cambria"/>
              </a:rPr>
              <a:t>:</a:t>
            </a:r>
          </a:p>
        </p:txBody>
      </p:sp>
      <p:sp>
        <p:nvSpPr>
          <p:cNvPr id="14" name="Google Shape;711;p24">
            <a:extLst>
              <a:ext uri="{FF2B5EF4-FFF2-40B4-BE49-F238E27FC236}">
                <a16:creationId xmlns:a16="http://schemas.microsoft.com/office/drawing/2014/main" id="{8F8EE8EC-D93D-5C2C-517B-8889B180DBA5}"/>
              </a:ext>
            </a:extLst>
          </p:cNvPr>
          <p:cNvSpPr txBox="1">
            <a:spLocks/>
          </p:cNvSpPr>
          <p:nvPr/>
        </p:nvSpPr>
        <p:spPr>
          <a:xfrm>
            <a:off x="8116770" y="4326767"/>
            <a:ext cx="520190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600" b="1">
                <a:solidFill>
                  <a:srgbClr val="2125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02</a:t>
            </a:r>
            <a:endParaRPr lang="en-US" altLang="en-GB" sz="16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Google Shape;1748;p64">
            <a:extLst>
              <a:ext uri="{FF2B5EF4-FFF2-40B4-BE49-F238E27FC236}">
                <a16:creationId xmlns:a16="http://schemas.microsoft.com/office/drawing/2014/main" id="{54B71DFB-795C-B9A6-CDD5-AC3DFDE34884}"/>
              </a:ext>
            </a:extLst>
          </p:cNvPr>
          <p:cNvSpPr/>
          <p:nvPr/>
        </p:nvSpPr>
        <p:spPr>
          <a:xfrm>
            <a:off x="1520327" y="3336338"/>
            <a:ext cx="634500" cy="6345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60;p64">
            <a:extLst>
              <a:ext uri="{FF2B5EF4-FFF2-40B4-BE49-F238E27FC236}">
                <a16:creationId xmlns:a16="http://schemas.microsoft.com/office/drawing/2014/main" id="{ACA28AAB-CC60-7E87-B463-C53154112C5D}"/>
              </a:ext>
            </a:extLst>
          </p:cNvPr>
          <p:cNvSpPr/>
          <p:nvPr/>
        </p:nvSpPr>
        <p:spPr>
          <a:xfrm>
            <a:off x="1677110" y="3503788"/>
            <a:ext cx="320933" cy="334900"/>
          </a:xfrm>
          <a:custGeom>
            <a:avLst/>
            <a:gdLst/>
            <a:ahLst/>
            <a:cxnLst/>
            <a:rect l="l" t="t" r="r" b="b"/>
            <a:pathLst>
              <a:path w="9311" h="8655" extrusionOk="0">
                <a:moveTo>
                  <a:pt x="4292" y="4564"/>
                </a:moveTo>
                <a:cubicBezTo>
                  <a:pt x="4292" y="4365"/>
                  <a:pt x="4453" y="4200"/>
                  <a:pt x="4655" y="4200"/>
                </a:cubicBezTo>
                <a:lnTo>
                  <a:pt x="4655" y="4200"/>
                </a:lnTo>
                <a:cubicBezTo>
                  <a:pt x="4855" y="4200"/>
                  <a:pt x="5019" y="4365"/>
                  <a:pt x="5019" y="4564"/>
                </a:cubicBezTo>
                <a:cubicBezTo>
                  <a:pt x="5019" y="4765"/>
                  <a:pt x="4855" y="4928"/>
                  <a:pt x="4655" y="4928"/>
                </a:cubicBezTo>
                <a:cubicBezTo>
                  <a:pt x="4455" y="4928"/>
                  <a:pt x="4292" y="4766"/>
                  <a:pt x="4292" y="4564"/>
                </a:cubicBezTo>
                <a:close/>
                <a:moveTo>
                  <a:pt x="5019" y="3473"/>
                </a:moveTo>
                <a:lnTo>
                  <a:pt x="5019" y="2110"/>
                </a:lnTo>
                <a:cubicBezTo>
                  <a:pt x="5019" y="1909"/>
                  <a:pt x="4855" y="1746"/>
                  <a:pt x="4655" y="1746"/>
                </a:cubicBezTo>
                <a:cubicBezTo>
                  <a:pt x="4455" y="1746"/>
                  <a:pt x="4292" y="1909"/>
                  <a:pt x="4292" y="2110"/>
                </a:cubicBezTo>
                <a:lnTo>
                  <a:pt x="4292" y="3473"/>
                </a:lnTo>
                <a:cubicBezTo>
                  <a:pt x="4292" y="3674"/>
                  <a:pt x="4455" y="3837"/>
                  <a:pt x="4655" y="3837"/>
                </a:cubicBezTo>
                <a:cubicBezTo>
                  <a:pt x="4855" y="3837"/>
                  <a:pt x="5019" y="3675"/>
                  <a:pt x="5019" y="3473"/>
                </a:cubicBezTo>
                <a:close/>
                <a:moveTo>
                  <a:pt x="8946" y="4292"/>
                </a:moveTo>
                <a:cubicBezTo>
                  <a:pt x="9146" y="4292"/>
                  <a:pt x="9310" y="4128"/>
                  <a:pt x="9310" y="3928"/>
                </a:cubicBezTo>
                <a:lnTo>
                  <a:pt x="9310" y="2110"/>
                </a:lnTo>
                <a:cubicBezTo>
                  <a:pt x="9310" y="1309"/>
                  <a:pt x="8657" y="656"/>
                  <a:pt x="7855" y="656"/>
                </a:cubicBezTo>
                <a:lnTo>
                  <a:pt x="5605" y="656"/>
                </a:lnTo>
                <a:lnTo>
                  <a:pt x="5499" y="482"/>
                </a:lnTo>
                <a:cubicBezTo>
                  <a:pt x="5313" y="181"/>
                  <a:pt x="4990" y="1"/>
                  <a:pt x="4636" y="1"/>
                </a:cubicBezTo>
                <a:cubicBezTo>
                  <a:pt x="4284" y="1"/>
                  <a:pt x="3960" y="181"/>
                  <a:pt x="3775" y="482"/>
                </a:cubicBezTo>
                <a:lnTo>
                  <a:pt x="3668" y="656"/>
                </a:lnTo>
                <a:lnTo>
                  <a:pt x="1455" y="656"/>
                </a:lnTo>
                <a:cubicBezTo>
                  <a:pt x="652" y="656"/>
                  <a:pt x="1" y="1309"/>
                  <a:pt x="1" y="2110"/>
                </a:cubicBezTo>
                <a:lnTo>
                  <a:pt x="1" y="5747"/>
                </a:lnTo>
                <a:cubicBezTo>
                  <a:pt x="1" y="6548"/>
                  <a:pt x="652" y="7201"/>
                  <a:pt x="1455" y="7201"/>
                </a:cubicBezTo>
                <a:lnTo>
                  <a:pt x="4292" y="7201"/>
                </a:lnTo>
                <a:lnTo>
                  <a:pt x="4292" y="7927"/>
                </a:lnTo>
                <a:lnTo>
                  <a:pt x="3019" y="7927"/>
                </a:lnTo>
                <a:cubicBezTo>
                  <a:pt x="2818" y="7927"/>
                  <a:pt x="2655" y="8090"/>
                  <a:pt x="2655" y="8291"/>
                </a:cubicBezTo>
                <a:cubicBezTo>
                  <a:pt x="2655" y="8490"/>
                  <a:pt x="2818" y="8654"/>
                  <a:pt x="3019" y="8654"/>
                </a:cubicBezTo>
                <a:lnTo>
                  <a:pt x="6292" y="8654"/>
                </a:lnTo>
                <a:cubicBezTo>
                  <a:pt x="6491" y="8654"/>
                  <a:pt x="6655" y="8490"/>
                  <a:pt x="6655" y="8291"/>
                </a:cubicBezTo>
                <a:cubicBezTo>
                  <a:pt x="6655" y="8090"/>
                  <a:pt x="6491" y="7927"/>
                  <a:pt x="6292" y="7927"/>
                </a:cubicBezTo>
                <a:lnTo>
                  <a:pt x="5019" y="7927"/>
                </a:lnTo>
                <a:lnTo>
                  <a:pt x="5019" y="7201"/>
                </a:lnTo>
                <a:lnTo>
                  <a:pt x="7855" y="7201"/>
                </a:lnTo>
                <a:cubicBezTo>
                  <a:pt x="8657" y="7201"/>
                  <a:pt x="9310" y="6548"/>
                  <a:pt x="9310" y="5747"/>
                </a:cubicBezTo>
                <a:cubicBezTo>
                  <a:pt x="9310" y="5546"/>
                  <a:pt x="9146" y="5383"/>
                  <a:pt x="8946" y="5383"/>
                </a:cubicBezTo>
                <a:cubicBezTo>
                  <a:pt x="8746" y="5383"/>
                  <a:pt x="8583" y="5546"/>
                  <a:pt x="8583" y="5747"/>
                </a:cubicBezTo>
                <a:cubicBezTo>
                  <a:pt x="8583" y="6148"/>
                  <a:pt x="8257" y="6474"/>
                  <a:pt x="7855" y="6474"/>
                </a:cubicBezTo>
                <a:lnTo>
                  <a:pt x="1455" y="6474"/>
                </a:lnTo>
                <a:cubicBezTo>
                  <a:pt x="1052" y="6474"/>
                  <a:pt x="728" y="6148"/>
                  <a:pt x="728" y="5747"/>
                </a:cubicBezTo>
                <a:lnTo>
                  <a:pt x="728" y="2110"/>
                </a:lnTo>
                <a:cubicBezTo>
                  <a:pt x="728" y="1709"/>
                  <a:pt x="1052" y="1383"/>
                  <a:pt x="1455" y="1383"/>
                </a:cubicBezTo>
                <a:lnTo>
                  <a:pt x="3220" y="1383"/>
                </a:lnTo>
                <a:lnTo>
                  <a:pt x="1989" y="3379"/>
                </a:lnTo>
                <a:cubicBezTo>
                  <a:pt x="1793" y="3697"/>
                  <a:pt x="1785" y="4081"/>
                  <a:pt x="1967" y="4408"/>
                </a:cubicBezTo>
                <a:cubicBezTo>
                  <a:pt x="2149" y="4734"/>
                  <a:pt x="2481" y="4928"/>
                  <a:pt x="2852" y="4928"/>
                </a:cubicBezTo>
                <a:lnTo>
                  <a:pt x="3368" y="4928"/>
                </a:lnTo>
                <a:cubicBezTo>
                  <a:pt x="3567" y="4928"/>
                  <a:pt x="3732" y="4765"/>
                  <a:pt x="3732" y="4564"/>
                </a:cubicBezTo>
                <a:cubicBezTo>
                  <a:pt x="3732" y="4365"/>
                  <a:pt x="3567" y="4200"/>
                  <a:pt x="3368" y="4200"/>
                </a:cubicBezTo>
                <a:lnTo>
                  <a:pt x="2852" y="4200"/>
                </a:lnTo>
                <a:cubicBezTo>
                  <a:pt x="2700" y="4200"/>
                  <a:pt x="2626" y="4099"/>
                  <a:pt x="2601" y="4053"/>
                </a:cubicBezTo>
                <a:cubicBezTo>
                  <a:pt x="2577" y="4010"/>
                  <a:pt x="2527" y="3892"/>
                  <a:pt x="2607" y="3761"/>
                </a:cubicBezTo>
                <a:lnTo>
                  <a:pt x="4394" y="862"/>
                </a:lnTo>
                <a:cubicBezTo>
                  <a:pt x="4469" y="738"/>
                  <a:pt x="4587" y="727"/>
                  <a:pt x="4636" y="727"/>
                </a:cubicBezTo>
                <a:cubicBezTo>
                  <a:pt x="4686" y="727"/>
                  <a:pt x="4804" y="738"/>
                  <a:pt x="4881" y="862"/>
                </a:cubicBezTo>
                <a:lnTo>
                  <a:pt x="6200" y="3005"/>
                </a:lnTo>
                <a:lnTo>
                  <a:pt x="6699" y="3829"/>
                </a:lnTo>
                <a:cubicBezTo>
                  <a:pt x="6724" y="3912"/>
                  <a:pt x="6709" y="4001"/>
                  <a:pt x="6658" y="4075"/>
                </a:cubicBezTo>
                <a:cubicBezTo>
                  <a:pt x="6628" y="4123"/>
                  <a:pt x="6555" y="4199"/>
                  <a:pt x="6423" y="4199"/>
                </a:cubicBezTo>
                <a:lnTo>
                  <a:pt x="5924" y="4199"/>
                </a:lnTo>
                <a:cubicBezTo>
                  <a:pt x="5724" y="4199"/>
                  <a:pt x="5560" y="4363"/>
                  <a:pt x="5560" y="4563"/>
                </a:cubicBezTo>
                <a:cubicBezTo>
                  <a:pt x="5560" y="4763"/>
                  <a:pt x="5724" y="4926"/>
                  <a:pt x="5924" y="4926"/>
                </a:cubicBezTo>
                <a:lnTo>
                  <a:pt x="6423" y="4926"/>
                </a:lnTo>
                <a:cubicBezTo>
                  <a:pt x="6759" y="4926"/>
                  <a:pt x="7071" y="4760"/>
                  <a:pt x="7261" y="4483"/>
                </a:cubicBezTo>
                <a:cubicBezTo>
                  <a:pt x="7450" y="4203"/>
                  <a:pt x="7489" y="3850"/>
                  <a:pt x="7365" y="3539"/>
                </a:cubicBezTo>
                <a:lnTo>
                  <a:pt x="7355" y="3512"/>
                </a:lnTo>
                <a:lnTo>
                  <a:pt x="6823" y="2628"/>
                </a:lnTo>
                <a:lnTo>
                  <a:pt x="6055" y="1383"/>
                </a:lnTo>
                <a:lnTo>
                  <a:pt x="7857" y="1383"/>
                </a:lnTo>
                <a:cubicBezTo>
                  <a:pt x="8258" y="1383"/>
                  <a:pt x="8584" y="1709"/>
                  <a:pt x="8584" y="2110"/>
                </a:cubicBezTo>
                <a:lnTo>
                  <a:pt x="8584" y="3928"/>
                </a:lnTo>
                <a:cubicBezTo>
                  <a:pt x="8583" y="4131"/>
                  <a:pt x="8744" y="4292"/>
                  <a:pt x="8946" y="429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78;p26">
            <a:extLst>
              <a:ext uri="{FF2B5EF4-FFF2-40B4-BE49-F238E27FC236}">
                <a16:creationId xmlns:a16="http://schemas.microsoft.com/office/drawing/2014/main" id="{76AF1F31-E729-992C-2844-BE2A1F64DDD0}"/>
              </a:ext>
            </a:extLst>
          </p:cNvPr>
          <p:cNvSpPr txBox="1"/>
          <p:nvPr/>
        </p:nvSpPr>
        <p:spPr>
          <a:xfrm>
            <a:off x="785400" y="3903383"/>
            <a:ext cx="2017263" cy="6312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dirty="0">
                <a:latin typeface="Cambria" panose="02040503050406030204" pitchFamily="18" charset="0"/>
                <a:ea typeface="Cambria" panose="02040503050406030204" pitchFamily="18" charset="0"/>
              </a:rPr>
              <a:t>Sajid Rahman Rifan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dirty="0">
                <a:latin typeface="Cambria" panose="02040503050406030204" pitchFamily="18" charset="0"/>
                <a:ea typeface="Cambria" panose="02040503050406030204" pitchFamily="18" charset="0"/>
              </a:rPr>
              <a:t>     212902017</a:t>
            </a:r>
          </a:p>
        </p:txBody>
      </p:sp>
      <p:sp>
        <p:nvSpPr>
          <p:cNvPr id="4" name="Google Shape;1748;p64">
            <a:extLst>
              <a:ext uri="{FF2B5EF4-FFF2-40B4-BE49-F238E27FC236}">
                <a16:creationId xmlns:a16="http://schemas.microsoft.com/office/drawing/2014/main" id="{D4C4CE44-3FDF-E915-4D45-50FB6296FAD7}"/>
              </a:ext>
            </a:extLst>
          </p:cNvPr>
          <p:cNvSpPr/>
          <p:nvPr/>
        </p:nvSpPr>
        <p:spPr>
          <a:xfrm>
            <a:off x="4002770" y="1688098"/>
            <a:ext cx="634500" cy="6345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60;p64">
            <a:extLst>
              <a:ext uri="{FF2B5EF4-FFF2-40B4-BE49-F238E27FC236}">
                <a16:creationId xmlns:a16="http://schemas.microsoft.com/office/drawing/2014/main" id="{8C19645A-9B96-7833-5220-1FE42EDC8ED1}"/>
              </a:ext>
            </a:extLst>
          </p:cNvPr>
          <p:cNvSpPr/>
          <p:nvPr/>
        </p:nvSpPr>
        <p:spPr>
          <a:xfrm>
            <a:off x="4180563" y="1878060"/>
            <a:ext cx="278911" cy="259261"/>
          </a:xfrm>
          <a:custGeom>
            <a:avLst/>
            <a:gdLst/>
            <a:ahLst/>
            <a:cxnLst/>
            <a:rect l="l" t="t" r="r" b="b"/>
            <a:pathLst>
              <a:path w="9311" h="8655" extrusionOk="0">
                <a:moveTo>
                  <a:pt x="4292" y="4564"/>
                </a:moveTo>
                <a:cubicBezTo>
                  <a:pt x="4292" y="4365"/>
                  <a:pt x="4453" y="4200"/>
                  <a:pt x="4655" y="4200"/>
                </a:cubicBezTo>
                <a:lnTo>
                  <a:pt x="4655" y="4200"/>
                </a:lnTo>
                <a:cubicBezTo>
                  <a:pt x="4855" y="4200"/>
                  <a:pt x="5019" y="4365"/>
                  <a:pt x="5019" y="4564"/>
                </a:cubicBezTo>
                <a:cubicBezTo>
                  <a:pt x="5019" y="4765"/>
                  <a:pt x="4855" y="4928"/>
                  <a:pt x="4655" y="4928"/>
                </a:cubicBezTo>
                <a:cubicBezTo>
                  <a:pt x="4455" y="4928"/>
                  <a:pt x="4292" y="4766"/>
                  <a:pt x="4292" y="4564"/>
                </a:cubicBezTo>
                <a:close/>
                <a:moveTo>
                  <a:pt x="5019" y="3473"/>
                </a:moveTo>
                <a:lnTo>
                  <a:pt x="5019" y="2110"/>
                </a:lnTo>
                <a:cubicBezTo>
                  <a:pt x="5019" y="1909"/>
                  <a:pt x="4855" y="1746"/>
                  <a:pt x="4655" y="1746"/>
                </a:cubicBezTo>
                <a:cubicBezTo>
                  <a:pt x="4455" y="1746"/>
                  <a:pt x="4292" y="1909"/>
                  <a:pt x="4292" y="2110"/>
                </a:cubicBezTo>
                <a:lnTo>
                  <a:pt x="4292" y="3473"/>
                </a:lnTo>
                <a:cubicBezTo>
                  <a:pt x="4292" y="3674"/>
                  <a:pt x="4455" y="3837"/>
                  <a:pt x="4655" y="3837"/>
                </a:cubicBezTo>
                <a:cubicBezTo>
                  <a:pt x="4855" y="3837"/>
                  <a:pt x="5019" y="3675"/>
                  <a:pt x="5019" y="3473"/>
                </a:cubicBezTo>
                <a:close/>
                <a:moveTo>
                  <a:pt x="8946" y="4292"/>
                </a:moveTo>
                <a:cubicBezTo>
                  <a:pt x="9146" y="4292"/>
                  <a:pt x="9310" y="4128"/>
                  <a:pt x="9310" y="3928"/>
                </a:cubicBezTo>
                <a:lnTo>
                  <a:pt x="9310" y="2110"/>
                </a:lnTo>
                <a:cubicBezTo>
                  <a:pt x="9310" y="1309"/>
                  <a:pt x="8657" y="656"/>
                  <a:pt x="7855" y="656"/>
                </a:cubicBezTo>
                <a:lnTo>
                  <a:pt x="5605" y="656"/>
                </a:lnTo>
                <a:lnTo>
                  <a:pt x="5499" y="482"/>
                </a:lnTo>
                <a:cubicBezTo>
                  <a:pt x="5313" y="181"/>
                  <a:pt x="4990" y="1"/>
                  <a:pt x="4636" y="1"/>
                </a:cubicBezTo>
                <a:cubicBezTo>
                  <a:pt x="4284" y="1"/>
                  <a:pt x="3960" y="181"/>
                  <a:pt x="3775" y="482"/>
                </a:cubicBezTo>
                <a:lnTo>
                  <a:pt x="3668" y="656"/>
                </a:lnTo>
                <a:lnTo>
                  <a:pt x="1455" y="656"/>
                </a:lnTo>
                <a:cubicBezTo>
                  <a:pt x="652" y="656"/>
                  <a:pt x="1" y="1309"/>
                  <a:pt x="1" y="2110"/>
                </a:cubicBezTo>
                <a:lnTo>
                  <a:pt x="1" y="5747"/>
                </a:lnTo>
                <a:cubicBezTo>
                  <a:pt x="1" y="6548"/>
                  <a:pt x="652" y="7201"/>
                  <a:pt x="1455" y="7201"/>
                </a:cubicBezTo>
                <a:lnTo>
                  <a:pt x="4292" y="7201"/>
                </a:lnTo>
                <a:lnTo>
                  <a:pt x="4292" y="7927"/>
                </a:lnTo>
                <a:lnTo>
                  <a:pt x="3019" y="7927"/>
                </a:lnTo>
                <a:cubicBezTo>
                  <a:pt x="2818" y="7927"/>
                  <a:pt x="2655" y="8090"/>
                  <a:pt x="2655" y="8291"/>
                </a:cubicBezTo>
                <a:cubicBezTo>
                  <a:pt x="2655" y="8490"/>
                  <a:pt x="2818" y="8654"/>
                  <a:pt x="3019" y="8654"/>
                </a:cubicBezTo>
                <a:lnTo>
                  <a:pt x="6292" y="8654"/>
                </a:lnTo>
                <a:cubicBezTo>
                  <a:pt x="6491" y="8654"/>
                  <a:pt x="6655" y="8490"/>
                  <a:pt x="6655" y="8291"/>
                </a:cubicBezTo>
                <a:cubicBezTo>
                  <a:pt x="6655" y="8090"/>
                  <a:pt x="6491" y="7927"/>
                  <a:pt x="6292" y="7927"/>
                </a:cubicBezTo>
                <a:lnTo>
                  <a:pt x="5019" y="7927"/>
                </a:lnTo>
                <a:lnTo>
                  <a:pt x="5019" y="7201"/>
                </a:lnTo>
                <a:lnTo>
                  <a:pt x="7855" y="7201"/>
                </a:lnTo>
                <a:cubicBezTo>
                  <a:pt x="8657" y="7201"/>
                  <a:pt x="9310" y="6548"/>
                  <a:pt x="9310" y="5747"/>
                </a:cubicBezTo>
                <a:cubicBezTo>
                  <a:pt x="9310" y="5546"/>
                  <a:pt x="9146" y="5383"/>
                  <a:pt x="8946" y="5383"/>
                </a:cubicBezTo>
                <a:cubicBezTo>
                  <a:pt x="8746" y="5383"/>
                  <a:pt x="8583" y="5546"/>
                  <a:pt x="8583" y="5747"/>
                </a:cubicBezTo>
                <a:cubicBezTo>
                  <a:pt x="8583" y="6148"/>
                  <a:pt x="8257" y="6474"/>
                  <a:pt x="7855" y="6474"/>
                </a:cubicBezTo>
                <a:lnTo>
                  <a:pt x="1455" y="6474"/>
                </a:lnTo>
                <a:cubicBezTo>
                  <a:pt x="1052" y="6474"/>
                  <a:pt x="728" y="6148"/>
                  <a:pt x="728" y="5747"/>
                </a:cubicBezTo>
                <a:lnTo>
                  <a:pt x="728" y="2110"/>
                </a:lnTo>
                <a:cubicBezTo>
                  <a:pt x="728" y="1709"/>
                  <a:pt x="1052" y="1383"/>
                  <a:pt x="1455" y="1383"/>
                </a:cubicBezTo>
                <a:lnTo>
                  <a:pt x="3220" y="1383"/>
                </a:lnTo>
                <a:lnTo>
                  <a:pt x="1989" y="3379"/>
                </a:lnTo>
                <a:cubicBezTo>
                  <a:pt x="1793" y="3697"/>
                  <a:pt x="1785" y="4081"/>
                  <a:pt x="1967" y="4408"/>
                </a:cubicBezTo>
                <a:cubicBezTo>
                  <a:pt x="2149" y="4734"/>
                  <a:pt x="2481" y="4928"/>
                  <a:pt x="2852" y="4928"/>
                </a:cubicBezTo>
                <a:lnTo>
                  <a:pt x="3368" y="4928"/>
                </a:lnTo>
                <a:cubicBezTo>
                  <a:pt x="3567" y="4928"/>
                  <a:pt x="3732" y="4765"/>
                  <a:pt x="3732" y="4564"/>
                </a:cubicBezTo>
                <a:cubicBezTo>
                  <a:pt x="3732" y="4365"/>
                  <a:pt x="3567" y="4200"/>
                  <a:pt x="3368" y="4200"/>
                </a:cubicBezTo>
                <a:lnTo>
                  <a:pt x="2852" y="4200"/>
                </a:lnTo>
                <a:cubicBezTo>
                  <a:pt x="2700" y="4200"/>
                  <a:pt x="2626" y="4099"/>
                  <a:pt x="2601" y="4053"/>
                </a:cubicBezTo>
                <a:cubicBezTo>
                  <a:pt x="2577" y="4010"/>
                  <a:pt x="2527" y="3892"/>
                  <a:pt x="2607" y="3761"/>
                </a:cubicBezTo>
                <a:lnTo>
                  <a:pt x="4394" y="862"/>
                </a:lnTo>
                <a:cubicBezTo>
                  <a:pt x="4469" y="738"/>
                  <a:pt x="4587" y="727"/>
                  <a:pt x="4636" y="727"/>
                </a:cubicBezTo>
                <a:cubicBezTo>
                  <a:pt x="4686" y="727"/>
                  <a:pt x="4804" y="738"/>
                  <a:pt x="4881" y="862"/>
                </a:cubicBezTo>
                <a:lnTo>
                  <a:pt x="6200" y="3005"/>
                </a:lnTo>
                <a:lnTo>
                  <a:pt x="6699" y="3829"/>
                </a:lnTo>
                <a:cubicBezTo>
                  <a:pt x="6724" y="3912"/>
                  <a:pt x="6709" y="4001"/>
                  <a:pt x="6658" y="4075"/>
                </a:cubicBezTo>
                <a:cubicBezTo>
                  <a:pt x="6628" y="4123"/>
                  <a:pt x="6555" y="4199"/>
                  <a:pt x="6423" y="4199"/>
                </a:cubicBezTo>
                <a:lnTo>
                  <a:pt x="5924" y="4199"/>
                </a:lnTo>
                <a:cubicBezTo>
                  <a:pt x="5724" y="4199"/>
                  <a:pt x="5560" y="4363"/>
                  <a:pt x="5560" y="4563"/>
                </a:cubicBezTo>
                <a:cubicBezTo>
                  <a:pt x="5560" y="4763"/>
                  <a:pt x="5724" y="4926"/>
                  <a:pt x="5924" y="4926"/>
                </a:cubicBezTo>
                <a:lnTo>
                  <a:pt x="6423" y="4926"/>
                </a:lnTo>
                <a:cubicBezTo>
                  <a:pt x="6759" y="4926"/>
                  <a:pt x="7071" y="4760"/>
                  <a:pt x="7261" y="4483"/>
                </a:cubicBezTo>
                <a:cubicBezTo>
                  <a:pt x="7450" y="4203"/>
                  <a:pt x="7489" y="3850"/>
                  <a:pt x="7365" y="3539"/>
                </a:cubicBezTo>
                <a:lnTo>
                  <a:pt x="7355" y="3512"/>
                </a:lnTo>
                <a:lnTo>
                  <a:pt x="6823" y="2628"/>
                </a:lnTo>
                <a:lnTo>
                  <a:pt x="6055" y="1383"/>
                </a:lnTo>
                <a:lnTo>
                  <a:pt x="7857" y="1383"/>
                </a:lnTo>
                <a:cubicBezTo>
                  <a:pt x="8258" y="1383"/>
                  <a:pt x="8584" y="1709"/>
                  <a:pt x="8584" y="2110"/>
                </a:cubicBezTo>
                <a:lnTo>
                  <a:pt x="8584" y="3928"/>
                </a:lnTo>
                <a:cubicBezTo>
                  <a:pt x="8583" y="4131"/>
                  <a:pt x="8744" y="4292"/>
                  <a:pt x="8946" y="429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48;p64">
            <a:extLst>
              <a:ext uri="{FF2B5EF4-FFF2-40B4-BE49-F238E27FC236}">
                <a16:creationId xmlns:a16="http://schemas.microsoft.com/office/drawing/2014/main" id="{34FA619E-0004-C7AE-8653-F0B6AF3A0F33}"/>
              </a:ext>
            </a:extLst>
          </p:cNvPr>
          <p:cNvSpPr/>
          <p:nvPr/>
        </p:nvSpPr>
        <p:spPr>
          <a:xfrm>
            <a:off x="6543535" y="1688098"/>
            <a:ext cx="634500" cy="6345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60;p64">
            <a:extLst>
              <a:ext uri="{FF2B5EF4-FFF2-40B4-BE49-F238E27FC236}">
                <a16:creationId xmlns:a16="http://schemas.microsoft.com/office/drawing/2014/main" id="{DCCAF401-B556-1F95-8953-D77380313055}"/>
              </a:ext>
            </a:extLst>
          </p:cNvPr>
          <p:cNvSpPr/>
          <p:nvPr/>
        </p:nvSpPr>
        <p:spPr>
          <a:xfrm>
            <a:off x="6721329" y="1878060"/>
            <a:ext cx="278911" cy="259261"/>
          </a:xfrm>
          <a:custGeom>
            <a:avLst/>
            <a:gdLst/>
            <a:ahLst/>
            <a:cxnLst/>
            <a:rect l="l" t="t" r="r" b="b"/>
            <a:pathLst>
              <a:path w="9311" h="8655" extrusionOk="0">
                <a:moveTo>
                  <a:pt x="4292" y="4564"/>
                </a:moveTo>
                <a:cubicBezTo>
                  <a:pt x="4292" y="4365"/>
                  <a:pt x="4453" y="4200"/>
                  <a:pt x="4655" y="4200"/>
                </a:cubicBezTo>
                <a:lnTo>
                  <a:pt x="4655" y="4200"/>
                </a:lnTo>
                <a:cubicBezTo>
                  <a:pt x="4855" y="4200"/>
                  <a:pt x="5019" y="4365"/>
                  <a:pt x="5019" y="4564"/>
                </a:cubicBezTo>
                <a:cubicBezTo>
                  <a:pt x="5019" y="4765"/>
                  <a:pt x="4855" y="4928"/>
                  <a:pt x="4655" y="4928"/>
                </a:cubicBezTo>
                <a:cubicBezTo>
                  <a:pt x="4455" y="4928"/>
                  <a:pt x="4292" y="4766"/>
                  <a:pt x="4292" y="4564"/>
                </a:cubicBezTo>
                <a:close/>
                <a:moveTo>
                  <a:pt x="5019" y="3473"/>
                </a:moveTo>
                <a:lnTo>
                  <a:pt x="5019" y="2110"/>
                </a:lnTo>
                <a:cubicBezTo>
                  <a:pt x="5019" y="1909"/>
                  <a:pt x="4855" y="1746"/>
                  <a:pt x="4655" y="1746"/>
                </a:cubicBezTo>
                <a:cubicBezTo>
                  <a:pt x="4455" y="1746"/>
                  <a:pt x="4292" y="1909"/>
                  <a:pt x="4292" y="2110"/>
                </a:cubicBezTo>
                <a:lnTo>
                  <a:pt x="4292" y="3473"/>
                </a:lnTo>
                <a:cubicBezTo>
                  <a:pt x="4292" y="3674"/>
                  <a:pt x="4455" y="3837"/>
                  <a:pt x="4655" y="3837"/>
                </a:cubicBezTo>
                <a:cubicBezTo>
                  <a:pt x="4855" y="3837"/>
                  <a:pt x="5019" y="3675"/>
                  <a:pt x="5019" y="3473"/>
                </a:cubicBezTo>
                <a:close/>
                <a:moveTo>
                  <a:pt x="8946" y="4292"/>
                </a:moveTo>
                <a:cubicBezTo>
                  <a:pt x="9146" y="4292"/>
                  <a:pt x="9310" y="4128"/>
                  <a:pt x="9310" y="3928"/>
                </a:cubicBezTo>
                <a:lnTo>
                  <a:pt x="9310" y="2110"/>
                </a:lnTo>
                <a:cubicBezTo>
                  <a:pt x="9310" y="1309"/>
                  <a:pt x="8657" y="656"/>
                  <a:pt x="7855" y="656"/>
                </a:cubicBezTo>
                <a:lnTo>
                  <a:pt x="5605" y="656"/>
                </a:lnTo>
                <a:lnTo>
                  <a:pt x="5499" y="482"/>
                </a:lnTo>
                <a:cubicBezTo>
                  <a:pt x="5313" y="181"/>
                  <a:pt x="4990" y="1"/>
                  <a:pt x="4636" y="1"/>
                </a:cubicBezTo>
                <a:cubicBezTo>
                  <a:pt x="4284" y="1"/>
                  <a:pt x="3960" y="181"/>
                  <a:pt x="3775" y="482"/>
                </a:cubicBezTo>
                <a:lnTo>
                  <a:pt x="3668" y="656"/>
                </a:lnTo>
                <a:lnTo>
                  <a:pt x="1455" y="656"/>
                </a:lnTo>
                <a:cubicBezTo>
                  <a:pt x="652" y="656"/>
                  <a:pt x="1" y="1309"/>
                  <a:pt x="1" y="2110"/>
                </a:cubicBezTo>
                <a:lnTo>
                  <a:pt x="1" y="5747"/>
                </a:lnTo>
                <a:cubicBezTo>
                  <a:pt x="1" y="6548"/>
                  <a:pt x="652" y="7201"/>
                  <a:pt x="1455" y="7201"/>
                </a:cubicBezTo>
                <a:lnTo>
                  <a:pt x="4292" y="7201"/>
                </a:lnTo>
                <a:lnTo>
                  <a:pt x="4292" y="7927"/>
                </a:lnTo>
                <a:lnTo>
                  <a:pt x="3019" y="7927"/>
                </a:lnTo>
                <a:cubicBezTo>
                  <a:pt x="2818" y="7927"/>
                  <a:pt x="2655" y="8090"/>
                  <a:pt x="2655" y="8291"/>
                </a:cubicBezTo>
                <a:cubicBezTo>
                  <a:pt x="2655" y="8490"/>
                  <a:pt x="2818" y="8654"/>
                  <a:pt x="3019" y="8654"/>
                </a:cubicBezTo>
                <a:lnTo>
                  <a:pt x="6292" y="8654"/>
                </a:lnTo>
                <a:cubicBezTo>
                  <a:pt x="6491" y="8654"/>
                  <a:pt x="6655" y="8490"/>
                  <a:pt x="6655" y="8291"/>
                </a:cubicBezTo>
                <a:cubicBezTo>
                  <a:pt x="6655" y="8090"/>
                  <a:pt x="6491" y="7927"/>
                  <a:pt x="6292" y="7927"/>
                </a:cubicBezTo>
                <a:lnTo>
                  <a:pt x="5019" y="7927"/>
                </a:lnTo>
                <a:lnTo>
                  <a:pt x="5019" y="7201"/>
                </a:lnTo>
                <a:lnTo>
                  <a:pt x="7855" y="7201"/>
                </a:lnTo>
                <a:cubicBezTo>
                  <a:pt x="8657" y="7201"/>
                  <a:pt x="9310" y="6548"/>
                  <a:pt x="9310" y="5747"/>
                </a:cubicBezTo>
                <a:cubicBezTo>
                  <a:pt x="9310" y="5546"/>
                  <a:pt x="9146" y="5383"/>
                  <a:pt x="8946" y="5383"/>
                </a:cubicBezTo>
                <a:cubicBezTo>
                  <a:pt x="8746" y="5383"/>
                  <a:pt x="8583" y="5546"/>
                  <a:pt x="8583" y="5747"/>
                </a:cubicBezTo>
                <a:cubicBezTo>
                  <a:pt x="8583" y="6148"/>
                  <a:pt x="8257" y="6474"/>
                  <a:pt x="7855" y="6474"/>
                </a:cubicBezTo>
                <a:lnTo>
                  <a:pt x="1455" y="6474"/>
                </a:lnTo>
                <a:cubicBezTo>
                  <a:pt x="1052" y="6474"/>
                  <a:pt x="728" y="6148"/>
                  <a:pt x="728" y="5747"/>
                </a:cubicBezTo>
                <a:lnTo>
                  <a:pt x="728" y="2110"/>
                </a:lnTo>
                <a:cubicBezTo>
                  <a:pt x="728" y="1709"/>
                  <a:pt x="1052" y="1383"/>
                  <a:pt x="1455" y="1383"/>
                </a:cubicBezTo>
                <a:lnTo>
                  <a:pt x="3220" y="1383"/>
                </a:lnTo>
                <a:lnTo>
                  <a:pt x="1989" y="3379"/>
                </a:lnTo>
                <a:cubicBezTo>
                  <a:pt x="1793" y="3697"/>
                  <a:pt x="1785" y="4081"/>
                  <a:pt x="1967" y="4408"/>
                </a:cubicBezTo>
                <a:cubicBezTo>
                  <a:pt x="2149" y="4734"/>
                  <a:pt x="2481" y="4928"/>
                  <a:pt x="2852" y="4928"/>
                </a:cubicBezTo>
                <a:lnTo>
                  <a:pt x="3368" y="4928"/>
                </a:lnTo>
                <a:cubicBezTo>
                  <a:pt x="3567" y="4928"/>
                  <a:pt x="3732" y="4765"/>
                  <a:pt x="3732" y="4564"/>
                </a:cubicBezTo>
                <a:cubicBezTo>
                  <a:pt x="3732" y="4365"/>
                  <a:pt x="3567" y="4200"/>
                  <a:pt x="3368" y="4200"/>
                </a:cubicBezTo>
                <a:lnTo>
                  <a:pt x="2852" y="4200"/>
                </a:lnTo>
                <a:cubicBezTo>
                  <a:pt x="2700" y="4200"/>
                  <a:pt x="2626" y="4099"/>
                  <a:pt x="2601" y="4053"/>
                </a:cubicBezTo>
                <a:cubicBezTo>
                  <a:pt x="2577" y="4010"/>
                  <a:pt x="2527" y="3892"/>
                  <a:pt x="2607" y="3761"/>
                </a:cubicBezTo>
                <a:lnTo>
                  <a:pt x="4394" y="862"/>
                </a:lnTo>
                <a:cubicBezTo>
                  <a:pt x="4469" y="738"/>
                  <a:pt x="4587" y="727"/>
                  <a:pt x="4636" y="727"/>
                </a:cubicBezTo>
                <a:cubicBezTo>
                  <a:pt x="4686" y="727"/>
                  <a:pt x="4804" y="738"/>
                  <a:pt x="4881" y="862"/>
                </a:cubicBezTo>
                <a:lnTo>
                  <a:pt x="6200" y="3005"/>
                </a:lnTo>
                <a:lnTo>
                  <a:pt x="6699" y="3829"/>
                </a:lnTo>
                <a:cubicBezTo>
                  <a:pt x="6724" y="3912"/>
                  <a:pt x="6709" y="4001"/>
                  <a:pt x="6658" y="4075"/>
                </a:cubicBezTo>
                <a:cubicBezTo>
                  <a:pt x="6628" y="4123"/>
                  <a:pt x="6555" y="4199"/>
                  <a:pt x="6423" y="4199"/>
                </a:cubicBezTo>
                <a:lnTo>
                  <a:pt x="5924" y="4199"/>
                </a:lnTo>
                <a:cubicBezTo>
                  <a:pt x="5724" y="4199"/>
                  <a:pt x="5560" y="4363"/>
                  <a:pt x="5560" y="4563"/>
                </a:cubicBezTo>
                <a:cubicBezTo>
                  <a:pt x="5560" y="4763"/>
                  <a:pt x="5724" y="4926"/>
                  <a:pt x="5924" y="4926"/>
                </a:cubicBezTo>
                <a:lnTo>
                  <a:pt x="6423" y="4926"/>
                </a:lnTo>
                <a:cubicBezTo>
                  <a:pt x="6759" y="4926"/>
                  <a:pt x="7071" y="4760"/>
                  <a:pt x="7261" y="4483"/>
                </a:cubicBezTo>
                <a:cubicBezTo>
                  <a:pt x="7450" y="4203"/>
                  <a:pt x="7489" y="3850"/>
                  <a:pt x="7365" y="3539"/>
                </a:cubicBezTo>
                <a:lnTo>
                  <a:pt x="7355" y="3512"/>
                </a:lnTo>
                <a:lnTo>
                  <a:pt x="6823" y="2628"/>
                </a:lnTo>
                <a:lnTo>
                  <a:pt x="6055" y="1383"/>
                </a:lnTo>
                <a:lnTo>
                  <a:pt x="7857" y="1383"/>
                </a:lnTo>
                <a:cubicBezTo>
                  <a:pt x="8258" y="1383"/>
                  <a:pt x="8584" y="1709"/>
                  <a:pt x="8584" y="2110"/>
                </a:cubicBezTo>
                <a:lnTo>
                  <a:pt x="8584" y="3928"/>
                </a:lnTo>
                <a:cubicBezTo>
                  <a:pt x="8583" y="4131"/>
                  <a:pt x="8744" y="4292"/>
                  <a:pt x="8946" y="429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30;p25">
            <a:extLst>
              <a:ext uri="{FF2B5EF4-FFF2-40B4-BE49-F238E27FC236}">
                <a16:creationId xmlns:a16="http://schemas.microsoft.com/office/drawing/2014/main" id="{CF9AC76F-E927-4EB0-0F2F-521104BDDF53}"/>
              </a:ext>
            </a:extLst>
          </p:cNvPr>
          <p:cNvSpPr txBox="1">
            <a:spLocks/>
          </p:cNvSpPr>
          <p:nvPr/>
        </p:nvSpPr>
        <p:spPr>
          <a:xfrm>
            <a:off x="3198454" y="1227525"/>
            <a:ext cx="247319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600">
                <a:ea typeface="Cambria"/>
              </a:rPr>
              <a:t>ACADEMIC SUPERVISOR</a:t>
            </a:r>
            <a:endParaRPr lang="en-US"/>
          </a:p>
        </p:txBody>
      </p:sp>
      <p:sp>
        <p:nvSpPr>
          <p:cNvPr id="21" name="Google Shape;1030;p25">
            <a:extLst>
              <a:ext uri="{FF2B5EF4-FFF2-40B4-BE49-F238E27FC236}">
                <a16:creationId xmlns:a16="http://schemas.microsoft.com/office/drawing/2014/main" id="{2653BB0E-8C2D-9045-C739-B18A59C2C3B7}"/>
              </a:ext>
            </a:extLst>
          </p:cNvPr>
          <p:cNvSpPr txBox="1">
            <a:spLocks/>
          </p:cNvSpPr>
          <p:nvPr/>
        </p:nvSpPr>
        <p:spPr>
          <a:xfrm>
            <a:off x="5788330" y="1227525"/>
            <a:ext cx="2328593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600">
                <a:ea typeface="Cambria"/>
              </a:rPr>
              <a:t>INDUSTRY MENTOR</a:t>
            </a:r>
            <a:endParaRPr lang="en-US"/>
          </a:p>
        </p:txBody>
      </p:sp>
      <p:sp>
        <p:nvSpPr>
          <p:cNvPr id="22" name="Google Shape;1078;p26">
            <a:extLst>
              <a:ext uri="{FF2B5EF4-FFF2-40B4-BE49-F238E27FC236}">
                <a16:creationId xmlns:a16="http://schemas.microsoft.com/office/drawing/2014/main" id="{EFD8C6A0-730B-7479-2582-FE204C4266F6}"/>
              </a:ext>
            </a:extLst>
          </p:cNvPr>
          <p:cNvSpPr txBox="1"/>
          <p:nvPr/>
        </p:nvSpPr>
        <p:spPr>
          <a:xfrm>
            <a:off x="3105876" y="2319889"/>
            <a:ext cx="2395967" cy="6862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ambria"/>
              </a:rPr>
              <a:t>MD. Abu Rumman Refat </a:t>
            </a:r>
          </a:p>
        </p:txBody>
      </p:sp>
      <p:sp>
        <p:nvSpPr>
          <p:cNvPr id="23" name="Google Shape;1078;p26">
            <a:extLst>
              <a:ext uri="{FF2B5EF4-FFF2-40B4-BE49-F238E27FC236}">
                <a16:creationId xmlns:a16="http://schemas.microsoft.com/office/drawing/2014/main" id="{5B87DD5E-6813-60F3-7DB7-B1DF011744BA}"/>
              </a:ext>
            </a:extLst>
          </p:cNvPr>
          <p:cNvSpPr txBox="1"/>
          <p:nvPr/>
        </p:nvSpPr>
        <p:spPr>
          <a:xfrm>
            <a:off x="5741458" y="2319889"/>
            <a:ext cx="2375312" cy="63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-US" altLang="en-GB" sz="1600" b="1" dirty="0">
                <a:latin typeface="Cambria"/>
                <a:ea typeface="Cambria"/>
              </a:rPr>
              <a:t>   </a:t>
            </a:r>
            <a:r>
              <a:rPr lang="en-US" sz="1600" b="1" dirty="0">
                <a:latin typeface="Cambria"/>
              </a:rPr>
              <a:t>Masudur Rahaman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C2C24231-8E36-D31A-DE83-372BC16FE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92E60E2D-2AB0-238D-03F1-9B1D54A6600C}"/>
              </a:ext>
            </a:extLst>
          </p:cNvPr>
          <p:cNvSpPr txBox="1">
            <a:spLocks/>
          </p:cNvSpPr>
          <p:nvPr/>
        </p:nvSpPr>
        <p:spPr>
          <a:xfrm>
            <a:off x="8181474" y="4326767"/>
            <a:ext cx="45548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altLang="en-GB" sz="1600" b="1" dirty="0">
                <a:solidFill>
                  <a:srgbClr val="212529"/>
                </a:solidFill>
                <a:latin typeface="Cambria"/>
                <a:ea typeface="Cambria"/>
              </a:rPr>
              <a:t>20</a:t>
            </a:r>
            <a:endParaRPr lang="en-US" altLang="en-GB" sz="1600" b="1" dirty="0">
              <a:solidFill>
                <a:srgbClr val="2125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368DB-8552-FB8F-14E8-20B09A74CBB7}"/>
              </a:ext>
            </a:extLst>
          </p:cNvPr>
          <p:cNvSpPr txBox="1"/>
          <p:nvPr/>
        </p:nvSpPr>
        <p:spPr>
          <a:xfrm>
            <a:off x="2616769" y="462414"/>
            <a:ext cx="39882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mbria"/>
                <a:ea typeface="Cambria"/>
              </a:rPr>
              <a:t>Playwright Test for </a:t>
            </a:r>
            <a:r>
              <a:rPr lang="en-US" sz="1800" b="1" dirty="0" err="1">
                <a:latin typeface="Cambria"/>
                <a:ea typeface="Cambria"/>
              </a:rPr>
              <a:t>Bdjob’s</a:t>
            </a:r>
            <a:r>
              <a:rPr lang="en-US" sz="1800" b="1" dirty="0">
                <a:latin typeface="Cambria"/>
                <a:ea typeface="Cambria"/>
              </a:rPr>
              <a:t> Website</a:t>
            </a:r>
            <a:endParaRPr lang="en-US" sz="1800" b="1" dirty="0">
              <a:latin typeface="Cambria"/>
            </a:endParaRPr>
          </a:p>
        </p:txBody>
      </p:sp>
      <p:pic>
        <p:nvPicPr>
          <p:cNvPr id="13" name="Picture 2" descr="Software testing - Free seo and web icons">
            <a:extLst>
              <a:ext uri="{FF2B5EF4-FFF2-40B4-BE49-F238E27FC236}">
                <a16:creationId xmlns:a16="http://schemas.microsoft.com/office/drawing/2014/main" id="{6C2A8330-5434-DABB-EE76-05868145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13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oftware testing - Free seo and web icons">
            <a:extLst>
              <a:ext uri="{FF2B5EF4-FFF2-40B4-BE49-F238E27FC236}">
                <a16:creationId xmlns:a16="http://schemas.microsoft.com/office/drawing/2014/main" id="{4B807AC2-DA1B-7ED7-360D-EAF673041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3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B7CA564-7731-5F9C-6979-3493930B8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2245" y="4865692"/>
            <a:ext cx="213525" cy="163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8125E0-41EB-B741-62FF-5D27E0870981}"/>
              </a:ext>
            </a:extLst>
          </p:cNvPr>
          <p:cNvSpPr txBox="1"/>
          <p:nvPr/>
        </p:nvSpPr>
        <p:spPr>
          <a:xfrm>
            <a:off x="7349008" y="4786946"/>
            <a:ext cx="1532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lang="en-US" sz="1200" b="1" u="sng" dirty="0">
                <a:solidFill>
                  <a:srgbClr val="0E0EB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Automation Test </a:t>
            </a:r>
            <a:endParaRPr kumimoji="0" lang="en-US" sz="1200" b="1" i="0" u="sng" strike="noStrike" kern="0" cap="none" spc="0" normalizeH="0" baseline="0" noProof="0" dirty="0">
              <a:ln>
                <a:noFill/>
              </a:ln>
              <a:solidFill>
                <a:srgbClr val="0E0EB2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BC0C1B-B99E-CD17-CAC1-81DA47005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30" y="1145930"/>
            <a:ext cx="2188739" cy="32810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D5EA68-EE18-9E61-2F73-47C24BD5F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720" y="1145930"/>
            <a:ext cx="2120043" cy="32810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70A9AD-042B-4593-CEE5-31D0CD0E83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763" y="1145930"/>
            <a:ext cx="1965098" cy="32810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299F521-9B4D-4201-7FEA-84597A4F6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1861" y="1145930"/>
            <a:ext cx="2044109" cy="328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02F3DC97-7F23-67AD-1D8E-83F89D524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7BDA7692-D3EB-584B-6B54-E352F052B8C7}"/>
              </a:ext>
            </a:extLst>
          </p:cNvPr>
          <p:cNvSpPr txBox="1">
            <a:spLocks/>
          </p:cNvSpPr>
          <p:nvPr/>
        </p:nvSpPr>
        <p:spPr>
          <a:xfrm>
            <a:off x="8181474" y="4326767"/>
            <a:ext cx="45548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altLang="en-GB" sz="1600" b="1" dirty="0">
                <a:solidFill>
                  <a:srgbClr val="212529"/>
                </a:solidFill>
                <a:latin typeface="Cambria"/>
                <a:ea typeface="Cambria"/>
              </a:rPr>
              <a:t>21</a:t>
            </a:r>
            <a:endParaRPr lang="en-US" altLang="en-GB" sz="1600" b="1" dirty="0">
              <a:solidFill>
                <a:srgbClr val="2125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18796-5D2F-FC92-D01D-9A892A4B7B0E}"/>
              </a:ext>
            </a:extLst>
          </p:cNvPr>
          <p:cNvSpPr txBox="1"/>
          <p:nvPr/>
        </p:nvSpPr>
        <p:spPr>
          <a:xfrm>
            <a:off x="2616769" y="462414"/>
            <a:ext cx="39882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mbria"/>
                <a:ea typeface="Cambria"/>
              </a:rPr>
              <a:t>Playwright Test for </a:t>
            </a:r>
            <a:r>
              <a:rPr lang="en-US" sz="1800" b="1" dirty="0" err="1">
                <a:latin typeface="Cambria"/>
                <a:ea typeface="Cambria"/>
              </a:rPr>
              <a:t>Bdjob’s</a:t>
            </a:r>
            <a:r>
              <a:rPr lang="en-US" sz="1800" b="1" dirty="0">
                <a:latin typeface="Cambria"/>
                <a:ea typeface="Cambria"/>
              </a:rPr>
              <a:t> Website</a:t>
            </a:r>
            <a:endParaRPr lang="en-US" sz="1800" b="1" dirty="0">
              <a:latin typeface="Cambria"/>
            </a:endParaRPr>
          </a:p>
        </p:txBody>
      </p:sp>
      <p:pic>
        <p:nvPicPr>
          <p:cNvPr id="13" name="Picture 2" descr="Software testing - Free seo and web icons">
            <a:extLst>
              <a:ext uri="{FF2B5EF4-FFF2-40B4-BE49-F238E27FC236}">
                <a16:creationId xmlns:a16="http://schemas.microsoft.com/office/drawing/2014/main" id="{BA867A23-758B-9FF0-067D-A13D0833D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13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oftware testing - Free seo and web icons">
            <a:extLst>
              <a:ext uri="{FF2B5EF4-FFF2-40B4-BE49-F238E27FC236}">
                <a16:creationId xmlns:a16="http://schemas.microsoft.com/office/drawing/2014/main" id="{CA84B9BC-844A-55A3-70B4-E96D11CA7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3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774CF50-DA8D-AA2B-C188-CABDC58EA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3569" y="4797062"/>
            <a:ext cx="213525" cy="163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6EB0B-97F4-53F2-75E8-D721B0C5987A}"/>
              </a:ext>
            </a:extLst>
          </p:cNvPr>
          <p:cNvSpPr txBox="1"/>
          <p:nvPr/>
        </p:nvSpPr>
        <p:spPr>
          <a:xfrm>
            <a:off x="7360332" y="4731285"/>
            <a:ext cx="1532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lang="en-US" sz="1200" b="1" u="sng" dirty="0">
                <a:solidFill>
                  <a:srgbClr val="0E0EB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Automation Test </a:t>
            </a:r>
            <a:endParaRPr kumimoji="0" lang="en-US" sz="1200" b="1" i="0" u="sng" strike="noStrike" kern="0" cap="none" spc="0" normalizeH="0" baseline="0" noProof="0" dirty="0">
              <a:ln>
                <a:noFill/>
              </a:ln>
              <a:solidFill>
                <a:srgbClr val="0E0EB2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05E43-6E9E-51D7-0083-186E2203A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81" y="1109382"/>
            <a:ext cx="2068072" cy="3319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11CB4B-E07B-D686-DD79-36994C3A98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1154" y="1109382"/>
            <a:ext cx="2068072" cy="33197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057582-27B0-CE9B-A7F6-C3483D9A23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226" y="1109380"/>
            <a:ext cx="2208092" cy="33197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B0F7BE-7C98-160D-B971-C50D041AA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7318" y="1109379"/>
            <a:ext cx="1962825" cy="33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2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05F90BEB-F8DE-48CA-F3A9-880F1EE1C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BBF895AF-FE27-221C-2B68-5CF4AF40936B}"/>
              </a:ext>
            </a:extLst>
          </p:cNvPr>
          <p:cNvSpPr txBox="1">
            <a:spLocks/>
          </p:cNvSpPr>
          <p:nvPr/>
        </p:nvSpPr>
        <p:spPr>
          <a:xfrm>
            <a:off x="8181474" y="4326767"/>
            <a:ext cx="45548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altLang="en-GB" sz="1600" b="1" dirty="0">
                <a:solidFill>
                  <a:srgbClr val="212529"/>
                </a:solidFill>
                <a:latin typeface="Cambria"/>
                <a:ea typeface="Cambria"/>
              </a:rPr>
              <a:t>22</a:t>
            </a:r>
            <a:endParaRPr lang="en-US" altLang="en-GB" sz="1600" b="1" dirty="0">
              <a:solidFill>
                <a:srgbClr val="2125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13EC5-8B03-A51E-AF82-050BD035830A}"/>
              </a:ext>
            </a:extLst>
          </p:cNvPr>
          <p:cNvSpPr txBox="1"/>
          <p:nvPr/>
        </p:nvSpPr>
        <p:spPr>
          <a:xfrm>
            <a:off x="2616769" y="462414"/>
            <a:ext cx="39882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mbria"/>
                <a:ea typeface="Cambria"/>
              </a:rPr>
              <a:t>Playwright Test for </a:t>
            </a:r>
            <a:r>
              <a:rPr lang="en-US" sz="1800" b="1" dirty="0" err="1">
                <a:latin typeface="Cambria"/>
                <a:ea typeface="Cambria"/>
              </a:rPr>
              <a:t>Bdjob’s</a:t>
            </a:r>
            <a:r>
              <a:rPr lang="en-US" sz="1800" b="1" dirty="0">
                <a:latin typeface="Cambria"/>
                <a:ea typeface="Cambria"/>
              </a:rPr>
              <a:t> Website</a:t>
            </a:r>
            <a:endParaRPr lang="en-US" sz="1800" b="1" dirty="0">
              <a:latin typeface="Cambria"/>
            </a:endParaRPr>
          </a:p>
        </p:txBody>
      </p:sp>
      <p:pic>
        <p:nvPicPr>
          <p:cNvPr id="13" name="Picture 2" descr="Software testing - Free seo and web icons">
            <a:extLst>
              <a:ext uri="{FF2B5EF4-FFF2-40B4-BE49-F238E27FC236}">
                <a16:creationId xmlns:a16="http://schemas.microsoft.com/office/drawing/2014/main" id="{578D77F2-0657-00E6-9035-68CFC152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13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oftware testing - Free seo and web icons">
            <a:extLst>
              <a:ext uri="{FF2B5EF4-FFF2-40B4-BE49-F238E27FC236}">
                <a16:creationId xmlns:a16="http://schemas.microsoft.com/office/drawing/2014/main" id="{571304E5-24E4-A99A-5CA4-CDBB94AAF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3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291BC18-EDF0-2769-F548-3873093B9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8228" y="4798989"/>
            <a:ext cx="213525" cy="163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D68EE9-4278-C452-BF86-62218F2D00A0}"/>
              </a:ext>
            </a:extLst>
          </p:cNvPr>
          <p:cNvSpPr txBox="1"/>
          <p:nvPr/>
        </p:nvSpPr>
        <p:spPr>
          <a:xfrm>
            <a:off x="7414991" y="4742410"/>
            <a:ext cx="1532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lang="en-US" sz="1200" b="1" u="sng" dirty="0">
                <a:solidFill>
                  <a:srgbClr val="0E0EB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Automation Test </a:t>
            </a:r>
            <a:endParaRPr kumimoji="0" lang="en-US" sz="1200" b="1" i="0" u="sng" strike="noStrike" kern="0" cap="none" spc="0" normalizeH="0" baseline="0" noProof="0" dirty="0">
              <a:ln>
                <a:noFill/>
              </a:ln>
              <a:solidFill>
                <a:srgbClr val="0E0EB2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0F3EB-C168-C249-6A07-E2A52FF38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28" y="1163170"/>
            <a:ext cx="2170241" cy="3271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C8D8E3-49EA-22E9-DBBC-080CCB3FB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6768" y="1163169"/>
            <a:ext cx="2035914" cy="3271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9A5883-2AC4-0531-497F-E0EF2CDF3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6419" y="1163169"/>
            <a:ext cx="2035913" cy="32711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05B1F6-9C60-CB15-7C16-3B501E20BC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2332" y="1163169"/>
            <a:ext cx="2015140" cy="32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6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44B38229-F4E6-BC3E-3520-B029289B9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7DEB6025-A8D0-4D00-9A1F-35E07B35BD6D}"/>
              </a:ext>
            </a:extLst>
          </p:cNvPr>
          <p:cNvSpPr txBox="1">
            <a:spLocks/>
          </p:cNvSpPr>
          <p:nvPr/>
        </p:nvSpPr>
        <p:spPr>
          <a:xfrm>
            <a:off x="8181474" y="4326767"/>
            <a:ext cx="45548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altLang="en-GB" sz="1600" b="1" dirty="0">
                <a:solidFill>
                  <a:srgbClr val="212529"/>
                </a:solidFill>
                <a:latin typeface="Cambria"/>
                <a:ea typeface="Cambria"/>
              </a:rPr>
              <a:t>23</a:t>
            </a:r>
            <a:endParaRPr lang="en-US" altLang="en-GB" sz="1600" b="1" dirty="0">
              <a:solidFill>
                <a:srgbClr val="2125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C3014-13FA-9B5B-7EE5-3DDDBB3CD6FF}"/>
              </a:ext>
            </a:extLst>
          </p:cNvPr>
          <p:cNvSpPr txBox="1"/>
          <p:nvPr/>
        </p:nvSpPr>
        <p:spPr>
          <a:xfrm>
            <a:off x="2676874" y="626196"/>
            <a:ext cx="330256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latin typeface="Cambria"/>
              </a:rPr>
              <a:t>Scope of Future Work</a:t>
            </a:r>
          </a:p>
        </p:txBody>
      </p:sp>
      <p:pic>
        <p:nvPicPr>
          <p:cNvPr id="13" name="Picture 2" descr="Software testing - Free seo and web icons">
            <a:extLst>
              <a:ext uri="{FF2B5EF4-FFF2-40B4-BE49-F238E27FC236}">
                <a16:creationId xmlns:a16="http://schemas.microsoft.com/office/drawing/2014/main" id="{781660CB-5B96-0FE0-DF48-832C4CE70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13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oftware testing - Free seo and web icons">
            <a:extLst>
              <a:ext uri="{FF2B5EF4-FFF2-40B4-BE49-F238E27FC236}">
                <a16:creationId xmlns:a16="http://schemas.microsoft.com/office/drawing/2014/main" id="{70C5B2FD-3A47-07AD-C4A6-66E5B11B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3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st icons for free download | Freepik">
            <a:extLst>
              <a:ext uri="{FF2B5EF4-FFF2-40B4-BE49-F238E27FC236}">
                <a16:creationId xmlns:a16="http://schemas.microsoft.com/office/drawing/2014/main" id="{D2F002D5-D062-099B-8B87-5EE7F979A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48" y="1883802"/>
            <a:ext cx="1707768" cy="170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FDE987-19BA-85DC-48A1-EA680095ABF7}"/>
              </a:ext>
            </a:extLst>
          </p:cNvPr>
          <p:cNvSpPr txBox="1"/>
          <p:nvPr/>
        </p:nvSpPr>
        <p:spPr>
          <a:xfrm>
            <a:off x="1284194" y="1880907"/>
            <a:ext cx="46930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dirty="0">
                <a:latin typeface="Cambria"/>
              </a:rPr>
              <a:t>The following things have to be integrated to bring out the best output for the software testing field</a:t>
            </a:r>
            <a:r>
              <a:rPr lang="en-US" dirty="0">
                <a:latin typeface="Cambria"/>
              </a:rPr>
              <a:t>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93665-575E-0B64-4874-7CEC618A2600}"/>
              </a:ext>
            </a:extLst>
          </p:cNvPr>
          <p:cNvSpPr txBox="1"/>
          <p:nvPr/>
        </p:nvSpPr>
        <p:spPr>
          <a:xfrm>
            <a:off x="2847415" y="258687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20B0604020202020204"/>
              <a:buChar char="§"/>
            </a:pPr>
            <a:r>
              <a:rPr lang="en-US" sz="1600" dirty="0"/>
              <a:t>Security Testing</a:t>
            </a:r>
          </a:p>
        </p:txBody>
      </p:sp>
    </p:spTree>
    <p:extLst>
      <p:ext uri="{BB962C8B-B14F-4D97-AF65-F5344CB8AC3E}">
        <p14:creationId xmlns:p14="http://schemas.microsoft.com/office/powerpoint/2010/main" val="70476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265C3FE4-D602-3376-3DA7-1F437E3E4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E444F0E5-9D87-860C-DB49-41E18CBA1764}"/>
              </a:ext>
            </a:extLst>
          </p:cNvPr>
          <p:cNvSpPr txBox="1">
            <a:spLocks/>
          </p:cNvSpPr>
          <p:nvPr/>
        </p:nvSpPr>
        <p:spPr>
          <a:xfrm>
            <a:off x="8181474" y="4326767"/>
            <a:ext cx="45548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altLang="en-GB" sz="1600" b="1" dirty="0">
                <a:solidFill>
                  <a:srgbClr val="212529"/>
                </a:solidFill>
                <a:latin typeface="Cambria"/>
                <a:ea typeface="Cambria"/>
              </a:rPr>
              <a:t>24</a:t>
            </a:r>
            <a:endParaRPr lang="en-US" altLang="en-GB" sz="1600" b="1" dirty="0">
              <a:solidFill>
                <a:srgbClr val="2125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472A-63C1-71E2-A562-7E53F91F3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243" y="371643"/>
            <a:ext cx="1455514" cy="662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24BA41-3181-34EE-35F0-01037CEC5C80}"/>
              </a:ext>
            </a:extLst>
          </p:cNvPr>
          <p:cNvSpPr txBox="1"/>
          <p:nvPr/>
        </p:nvSpPr>
        <p:spPr>
          <a:xfrm>
            <a:off x="822356" y="1840571"/>
            <a:ext cx="5697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I completed my industrial training based on software testing field at QA Harbor Limited which is located at Mohakhali, Dhaka. During my industrial training I have explore various kinds of testing. So, I believe that this 4 weeks training will enhance my technical skills and build my future as well.</a:t>
            </a:r>
          </a:p>
        </p:txBody>
      </p:sp>
      <p:pic>
        <p:nvPicPr>
          <p:cNvPr id="12294" name="Picture 6" descr="Conclusion - Free technology icons">
            <a:extLst>
              <a:ext uri="{FF2B5EF4-FFF2-40B4-BE49-F238E27FC236}">
                <a16:creationId xmlns:a16="http://schemas.microsoft.com/office/drawing/2014/main" id="{E30AD6C8-34E0-BD33-3571-CF0C8A5E6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774" y="1840571"/>
            <a:ext cx="1432870" cy="143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14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11;p24">
            <a:extLst>
              <a:ext uri="{FF2B5EF4-FFF2-40B4-BE49-F238E27FC236}">
                <a16:creationId xmlns:a16="http://schemas.microsoft.com/office/drawing/2014/main" id="{B9E96796-111F-6FC8-0075-C113799EB676}"/>
              </a:ext>
            </a:extLst>
          </p:cNvPr>
          <p:cNvSpPr txBox="1">
            <a:spLocks/>
          </p:cNvSpPr>
          <p:nvPr/>
        </p:nvSpPr>
        <p:spPr>
          <a:xfrm>
            <a:off x="8075054" y="4326767"/>
            <a:ext cx="56190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altLang="en-GB" sz="1600" b="1">
                <a:solidFill>
                  <a:srgbClr val="2125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End</a:t>
            </a:r>
            <a:endParaRPr lang="en-US" altLang="en-GB" sz="16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04064-8335-552E-7B08-CE7F27C55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119" y="401090"/>
            <a:ext cx="5025762" cy="43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9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>
          <a:extLst>
            <a:ext uri="{FF2B5EF4-FFF2-40B4-BE49-F238E27FC236}">
              <a16:creationId xmlns:a16="http://schemas.microsoft.com/office/drawing/2014/main" id="{EE26AE6A-B0EC-15B0-AF39-BAEA6E9A7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25">
            <a:extLst>
              <a:ext uri="{FF2B5EF4-FFF2-40B4-BE49-F238E27FC236}">
                <a16:creationId xmlns:a16="http://schemas.microsoft.com/office/drawing/2014/main" id="{B436DBB0-83EB-4BE5-4581-56D51C085E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60606" y="392745"/>
            <a:ext cx="320286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>
                <a:latin typeface="Cambria" panose="02040503050406030204" pitchFamily="18" charset="0"/>
                <a:ea typeface="Cambria" panose="02040503050406030204" pitchFamily="18" charset="0"/>
              </a:rPr>
              <a:t>TABLE OF CONTENT</a:t>
            </a:r>
          </a:p>
        </p:txBody>
      </p:sp>
      <p:sp>
        <p:nvSpPr>
          <p:cNvPr id="14" name="Google Shape;711;p24">
            <a:extLst>
              <a:ext uri="{FF2B5EF4-FFF2-40B4-BE49-F238E27FC236}">
                <a16:creationId xmlns:a16="http://schemas.microsoft.com/office/drawing/2014/main" id="{5A7F0837-F3AB-BDF7-77E5-6BC7250D15E0}"/>
              </a:ext>
            </a:extLst>
          </p:cNvPr>
          <p:cNvSpPr txBox="1">
            <a:spLocks/>
          </p:cNvSpPr>
          <p:nvPr/>
        </p:nvSpPr>
        <p:spPr>
          <a:xfrm>
            <a:off x="8116770" y="4326767"/>
            <a:ext cx="520190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600" b="1">
                <a:solidFill>
                  <a:srgbClr val="2125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03</a:t>
            </a:r>
            <a:endParaRPr lang="en-US" altLang="en-GB" sz="16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BE69EC1-EE6F-1BE9-62F5-B1F358B2F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3976699"/>
              </p:ext>
            </p:extLst>
          </p:nvPr>
        </p:nvGraphicFramePr>
        <p:xfrm>
          <a:off x="686608" y="1554696"/>
          <a:ext cx="3473635" cy="2542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Software testing - Free seo and web icons">
            <a:extLst>
              <a:ext uri="{FF2B5EF4-FFF2-40B4-BE49-F238E27FC236}">
                <a16:creationId xmlns:a16="http://schemas.microsoft.com/office/drawing/2014/main" id="{C78F4A44-A54E-BCA5-0EB5-7D0896EDA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13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oftware testing - Free seo and web icons">
            <a:extLst>
              <a:ext uri="{FF2B5EF4-FFF2-40B4-BE49-F238E27FC236}">
                <a16:creationId xmlns:a16="http://schemas.microsoft.com/office/drawing/2014/main" id="{ACBA4520-4448-D930-2EDC-0DFC206A9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8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67" name="Diagram 1866">
            <a:extLst>
              <a:ext uri="{FF2B5EF4-FFF2-40B4-BE49-F238E27FC236}">
                <a16:creationId xmlns:a16="http://schemas.microsoft.com/office/drawing/2014/main" id="{4C18052A-B9F9-B10B-1CFD-102481B53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663124"/>
              </p:ext>
            </p:extLst>
          </p:nvPr>
        </p:nvGraphicFramePr>
        <p:xfrm>
          <a:off x="4562036" y="1554696"/>
          <a:ext cx="3799604" cy="2444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2473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7A0068-1200-048E-07DD-65F88227BE78}"/>
              </a:ext>
            </a:extLst>
          </p:cNvPr>
          <p:cNvSpPr txBox="1"/>
          <p:nvPr/>
        </p:nvSpPr>
        <p:spPr>
          <a:xfrm>
            <a:off x="3534493" y="392745"/>
            <a:ext cx="201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sp>
        <p:nvSpPr>
          <p:cNvPr id="7" name="Google Shape;711;p24">
            <a:extLst>
              <a:ext uri="{FF2B5EF4-FFF2-40B4-BE49-F238E27FC236}">
                <a16:creationId xmlns:a16="http://schemas.microsoft.com/office/drawing/2014/main" id="{79F0685D-E62E-C855-82A0-CF3474788A7F}"/>
              </a:ext>
            </a:extLst>
          </p:cNvPr>
          <p:cNvSpPr txBox="1">
            <a:spLocks/>
          </p:cNvSpPr>
          <p:nvPr/>
        </p:nvSpPr>
        <p:spPr>
          <a:xfrm>
            <a:off x="8188348" y="4326767"/>
            <a:ext cx="448611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600" b="1">
                <a:solidFill>
                  <a:srgbClr val="2125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04</a:t>
            </a:r>
            <a:endParaRPr lang="en-US" altLang="en-GB" sz="16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4" name="Picture 2" descr="Software testing - Free security icons">
            <a:extLst>
              <a:ext uri="{FF2B5EF4-FFF2-40B4-BE49-F238E27FC236}">
                <a16:creationId xmlns:a16="http://schemas.microsoft.com/office/drawing/2014/main" id="{B70D11F3-3F32-7D1A-E431-3F5A6A5F8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225" y="1900241"/>
            <a:ext cx="2138183" cy="213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57A56F-89D5-5C1D-A7C9-EA857FB48C50}"/>
              </a:ext>
            </a:extLst>
          </p:cNvPr>
          <p:cNvSpPr txBox="1"/>
          <p:nvPr/>
        </p:nvSpPr>
        <p:spPr>
          <a:xfrm>
            <a:off x="597191" y="1482817"/>
            <a:ext cx="5451695" cy="32008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Char char="•"/>
            </a:pPr>
            <a:r>
              <a:rPr lang="en-US" sz="1600" b="1" kern="100" dirty="0">
                <a:latin typeface="Cambria" panose="02040503050406030204" pitchFamily="18" charset="0"/>
                <a:ea typeface="Cambria" panose="02040503050406030204" pitchFamily="18" charset="0"/>
              </a:rPr>
              <a:t>Internship Overview:</a:t>
            </a:r>
            <a:r>
              <a:rPr lang="en-US" sz="1600" kern="100" dirty="0">
                <a:latin typeface="Cambria" panose="02040503050406030204" pitchFamily="18" charset="0"/>
                <a:ea typeface="Cambria" panose="02040503050406030204" pitchFamily="18" charset="0"/>
              </a:rPr>
              <a:t> The internship at QA Harbors Limited focused on </a:t>
            </a:r>
            <a:r>
              <a:rPr lang="en-US" sz="1600" kern="1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Software </a:t>
            </a:r>
            <a:r>
              <a:rPr lang="en-US" sz="1600" kern="100" dirty="0">
                <a:latin typeface="Cambria" panose="02040503050406030204" pitchFamily="18" charset="0"/>
                <a:ea typeface="Cambria" panose="02040503050406030204" pitchFamily="18" charset="0"/>
              </a:rPr>
              <a:t>Quality Assurance (SQA), offering practical exposure to software </a:t>
            </a:r>
            <a:r>
              <a:rPr lang="en-US" sz="1600" kern="1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testing </a:t>
            </a:r>
            <a:r>
              <a:rPr lang="en-US" sz="1600" kern="100" dirty="0">
                <a:latin typeface="Cambria" panose="02040503050406030204" pitchFamily="18" charset="0"/>
                <a:ea typeface="Cambria" panose="02040503050406030204" pitchFamily="18" charset="0"/>
              </a:rPr>
              <a:t>tools, methodologies, and quality assurance processes. </a:t>
            </a:r>
          </a:p>
          <a:p>
            <a:pPr marL="171450" indent="-171450" algn="just">
              <a:buChar char="•"/>
            </a:pPr>
            <a:endParaRPr lang="en-US" sz="1600" kern="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71450" indent="-171450" algn="just">
              <a:buChar char="•"/>
            </a:pPr>
            <a:r>
              <a:rPr lang="en-US" sz="1600" b="1" kern="100" dirty="0">
                <a:latin typeface="Cambria" panose="02040503050406030204" pitchFamily="18" charset="0"/>
                <a:ea typeface="Cambria" panose="02040503050406030204" pitchFamily="18" charset="0"/>
              </a:rPr>
              <a:t>Key Outcomes:</a:t>
            </a:r>
            <a:r>
              <a:rPr lang="en-US" sz="1600" kern="100" dirty="0">
                <a:latin typeface="Cambria" panose="02040503050406030204" pitchFamily="18" charset="0"/>
                <a:ea typeface="Cambria" panose="02040503050406030204" pitchFamily="18" charset="0"/>
              </a:rPr>
              <a:t> The experience bridged the gap between academic knowledge </a:t>
            </a:r>
            <a:r>
              <a:rPr lang="en-US" sz="1600" kern="1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and </a:t>
            </a:r>
            <a:r>
              <a:rPr lang="en-US" sz="1600" kern="100" dirty="0">
                <a:latin typeface="Cambria" panose="02040503050406030204" pitchFamily="18" charset="0"/>
                <a:ea typeface="Cambria" panose="02040503050406030204" pitchFamily="18" charset="0"/>
              </a:rPr>
              <a:t>professional practice, improving technical proficiency in SQA tools and techniques while fostering a deeper understanding of the critical role SQA plays in delivering high-quality software products</a:t>
            </a:r>
            <a:r>
              <a:rPr lang="en-US" sz="1600" kern="1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sz="1600" kern="100" dirty="0">
                <a:latin typeface="Cambria" panose="02040503050406030204" pitchFamily="18" charset="0"/>
                <a:ea typeface="Cambria" panose="02040503050406030204" pitchFamily="18" charset="0"/>
              </a:rPr>
              <a:t> now more less</a:t>
            </a:r>
            <a:endParaRPr lang="en-US" sz="1600" kern="1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85750" indent="-285750" algn="just">
              <a:buChar char="•"/>
            </a:pPr>
            <a:endParaRPr lang="en-US" sz="1200" kern="100" dirty="0">
              <a:effectLst/>
              <a:latin typeface="Bahnschrif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  <p:pic>
        <p:nvPicPr>
          <p:cNvPr id="8" name="Picture 2" descr="Software testing - Free seo and web icons">
            <a:extLst>
              <a:ext uri="{FF2B5EF4-FFF2-40B4-BE49-F238E27FC236}">
                <a16:creationId xmlns:a16="http://schemas.microsoft.com/office/drawing/2014/main" id="{54A1D976-1E55-83C8-1DE3-55F03E2F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13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oftware testing - Free seo and web icons">
            <a:extLst>
              <a:ext uri="{FF2B5EF4-FFF2-40B4-BE49-F238E27FC236}">
                <a16:creationId xmlns:a16="http://schemas.microsoft.com/office/drawing/2014/main" id="{6A706BA8-D1A2-0083-FC79-466EA0913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6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38284DD1-8562-FDC6-BF84-6716A7AA0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F6F5C3E3-F011-77DB-737D-A784C473C870}"/>
              </a:ext>
            </a:extLst>
          </p:cNvPr>
          <p:cNvSpPr txBox="1">
            <a:spLocks/>
          </p:cNvSpPr>
          <p:nvPr/>
        </p:nvSpPr>
        <p:spPr>
          <a:xfrm>
            <a:off x="8181474" y="4326767"/>
            <a:ext cx="45548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600" b="1">
                <a:solidFill>
                  <a:srgbClr val="212529"/>
                </a:solidFill>
                <a:latin typeface="Cambria"/>
                <a:ea typeface="Cambria"/>
              </a:rPr>
              <a:t>05</a:t>
            </a:r>
            <a:endParaRPr lang="en-US" altLang="en-GB" sz="16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195" name="Picture 3" descr="Motivation icons for free download | Freepik">
            <a:extLst>
              <a:ext uri="{FF2B5EF4-FFF2-40B4-BE49-F238E27FC236}">
                <a16:creationId xmlns:a16="http://schemas.microsoft.com/office/drawing/2014/main" id="{BB0EF9E3-4A0C-6EAB-3921-8A1B96076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66" y="1723972"/>
            <a:ext cx="1845995" cy="184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oftware testing - Free seo and web icons">
            <a:extLst>
              <a:ext uri="{FF2B5EF4-FFF2-40B4-BE49-F238E27FC236}">
                <a16:creationId xmlns:a16="http://schemas.microsoft.com/office/drawing/2014/main" id="{C4B3ED45-F385-BBE7-BDB5-C90D4246E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13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oftware testing - Free seo and web icons">
            <a:extLst>
              <a:ext uri="{FF2B5EF4-FFF2-40B4-BE49-F238E27FC236}">
                <a16:creationId xmlns:a16="http://schemas.microsoft.com/office/drawing/2014/main" id="{B0B3C1D5-8D72-E6A6-4F16-7C2D25C9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7" y="459807"/>
            <a:ext cx="520190" cy="5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BE10ADE-892F-8EB1-4E7F-D31BE730775D}"/>
              </a:ext>
            </a:extLst>
          </p:cNvPr>
          <p:cNvSpPr txBox="1"/>
          <p:nvPr/>
        </p:nvSpPr>
        <p:spPr>
          <a:xfrm>
            <a:off x="3430588" y="517525"/>
            <a:ext cx="22510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mbria"/>
              </a:rPr>
              <a:t>Motivation</a:t>
            </a:r>
            <a:endParaRPr lang="en-GB" sz="2400" b="1">
              <a:latin typeface="Cambr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6527EB-553D-DEF2-9200-3049E2F78295}"/>
              </a:ext>
            </a:extLst>
          </p:cNvPr>
          <p:cNvSpPr txBox="1"/>
          <p:nvPr/>
        </p:nvSpPr>
        <p:spPr>
          <a:xfrm>
            <a:off x="880592" y="1369696"/>
            <a:ext cx="591017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🚀 Desire to bridge academic knowledge with real-world experience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💡 Curiosity to explore practical tools and testing frameworks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🎯 Determination to overcome self-doubt and build confidence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📈 Passion for learning and professional growth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👨‍💻 Interest in contributing to real software quality projects</a:t>
            </a:r>
          </a:p>
        </p:txBody>
      </p:sp>
    </p:spTree>
    <p:extLst>
      <p:ext uri="{BB962C8B-B14F-4D97-AF65-F5344CB8AC3E}">
        <p14:creationId xmlns:p14="http://schemas.microsoft.com/office/powerpoint/2010/main" val="157205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8526A6B0-2F98-94C7-88FF-BC21D09CA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11;p24">
            <a:extLst>
              <a:ext uri="{FF2B5EF4-FFF2-40B4-BE49-F238E27FC236}">
                <a16:creationId xmlns:a16="http://schemas.microsoft.com/office/drawing/2014/main" id="{838F6776-2FAA-51A8-E2DC-26326DA8DBD6}"/>
              </a:ext>
            </a:extLst>
          </p:cNvPr>
          <p:cNvSpPr txBox="1">
            <a:spLocks/>
          </p:cNvSpPr>
          <p:nvPr/>
        </p:nvSpPr>
        <p:spPr>
          <a:xfrm>
            <a:off x="8188348" y="4326767"/>
            <a:ext cx="448611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600" b="1">
                <a:solidFill>
                  <a:srgbClr val="212529"/>
                </a:solidFill>
                <a:latin typeface="Cambria"/>
                <a:ea typeface="Cambria"/>
              </a:rPr>
              <a:t>06</a:t>
            </a:r>
            <a:endParaRPr lang="en-US" altLang="en-GB" sz="16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9A0C6-938E-8E26-AA7E-9D3283EDD8D5}"/>
              </a:ext>
            </a:extLst>
          </p:cNvPr>
          <p:cNvSpPr txBox="1"/>
          <p:nvPr/>
        </p:nvSpPr>
        <p:spPr>
          <a:xfrm>
            <a:off x="2075438" y="1947810"/>
            <a:ext cx="3657600" cy="18933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20B0604020202020204"/>
              <a:buChar char="§"/>
            </a:pPr>
            <a:r>
              <a:rPr lang="en-US" sz="1600" dirty="0">
                <a:latin typeface="Cambria"/>
                <a:ea typeface="Cambria"/>
              </a:rPr>
              <a:t>Practical Experience.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20B0604020202020204"/>
              <a:buChar char="§"/>
            </a:pPr>
            <a:r>
              <a:rPr lang="en-US" sz="1600" dirty="0">
                <a:latin typeface="Cambria"/>
                <a:ea typeface="Cambria"/>
              </a:rPr>
              <a:t>Understanding Frameworks.</a:t>
            </a:r>
          </a:p>
          <a:p>
            <a:pPr marL="285750" indent="-285750">
              <a:lnSpc>
                <a:spcPct val="150000"/>
              </a:lnSpc>
              <a:buFont typeface="Wingdings" panose="020B0604020202020204"/>
              <a:buChar char="§"/>
            </a:pPr>
            <a:r>
              <a:rPr lang="en-US" sz="1600" dirty="0">
                <a:latin typeface="Cambria"/>
                <a:ea typeface="Cambria"/>
              </a:rPr>
              <a:t>Skill Development.</a:t>
            </a:r>
          </a:p>
          <a:p>
            <a:pPr marL="285750" indent="-285750">
              <a:lnSpc>
                <a:spcPct val="150000"/>
              </a:lnSpc>
              <a:buFont typeface="Wingdings" panose="020B0604020202020204"/>
              <a:buChar char="§"/>
            </a:pPr>
            <a:r>
              <a:rPr lang="en-US" sz="1600" dirty="0">
                <a:latin typeface="Cambria"/>
                <a:ea typeface="Cambria"/>
              </a:rPr>
              <a:t>Professional Exposure.</a:t>
            </a:r>
          </a:p>
          <a:p>
            <a:pPr marL="285750" indent="-285750">
              <a:lnSpc>
                <a:spcPct val="150000"/>
              </a:lnSpc>
              <a:buFont typeface="Wingdings" panose="020B0604020202020204"/>
              <a:buChar char="§"/>
            </a:pPr>
            <a:r>
              <a:rPr lang="en-US" sz="1600" dirty="0">
                <a:latin typeface="Cambria"/>
                <a:ea typeface="Cambria"/>
              </a:rPr>
              <a:t>Personal Growth.</a:t>
            </a:r>
          </a:p>
        </p:txBody>
      </p:sp>
      <p:pic>
        <p:nvPicPr>
          <p:cNvPr id="5122" name="Picture 2" descr="Download Vision And Mission - Learning Objectives Png PNG Image with No  Background - PNGkey.com">
            <a:extLst>
              <a:ext uri="{FF2B5EF4-FFF2-40B4-BE49-F238E27FC236}">
                <a16:creationId xmlns:a16="http://schemas.microsoft.com/office/drawing/2014/main" id="{F140F743-CA0B-59FB-D3DE-77DB9F455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787" y="474607"/>
            <a:ext cx="2166425" cy="103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oftware testing - Free security icons">
            <a:extLst>
              <a:ext uri="{FF2B5EF4-FFF2-40B4-BE49-F238E27FC236}">
                <a16:creationId xmlns:a16="http://schemas.microsoft.com/office/drawing/2014/main" id="{C55071B2-B460-0168-39D3-72AB326B8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77" y="2191459"/>
            <a:ext cx="2138183" cy="213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42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0D85EDFE-FE7F-6093-0343-50399BD8F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AB45F886-952E-091E-892F-119EF049AE11}"/>
              </a:ext>
            </a:extLst>
          </p:cNvPr>
          <p:cNvSpPr txBox="1">
            <a:spLocks/>
          </p:cNvSpPr>
          <p:nvPr/>
        </p:nvSpPr>
        <p:spPr>
          <a:xfrm>
            <a:off x="8181474" y="4326767"/>
            <a:ext cx="45548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altLang="en-GB" sz="1600" b="1">
                <a:solidFill>
                  <a:srgbClr val="212529"/>
                </a:solidFill>
                <a:latin typeface="Cambria"/>
                <a:ea typeface="Cambria"/>
              </a:rPr>
              <a:t>07</a:t>
            </a:r>
            <a:endParaRPr lang="en-US" altLang="en-GB" sz="16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Google Shape;1290;p28">
            <a:extLst>
              <a:ext uri="{FF2B5EF4-FFF2-40B4-BE49-F238E27FC236}">
                <a16:creationId xmlns:a16="http://schemas.microsoft.com/office/drawing/2014/main" id="{6AC4B3C4-FB63-164A-EE38-0B56CC856DEB}"/>
              </a:ext>
            </a:extLst>
          </p:cNvPr>
          <p:cNvSpPr txBox="1">
            <a:spLocks/>
          </p:cNvSpPr>
          <p:nvPr/>
        </p:nvSpPr>
        <p:spPr>
          <a:xfrm>
            <a:off x="2713353" y="460423"/>
            <a:ext cx="3371388" cy="52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2400" b="1" dirty="0">
                <a:latin typeface="Cambria"/>
              </a:rPr>
              <a:t>Organization Details</a:t>
            </a:r>
            <a:endParaRPr lang="en-US" b="1" dirty="0">
              <a:latin typeface="Cambria"/>
            </a:endParaRPr>
          </a:p>
        </p:txBody>
      </p:sp>
      <p:pic>
        <p:nvPicPr>
          <p:cNvPr id="10" name="Picture 2" descr="A blue and grey text on a black background&#10;&#10;Description automatically generated">
            <a:extLst>
              <a:ext uri="{FF2B5EF4-FFF2-40B4-BE49-F238E27FC236}">
                <a16:creationId xmlns:a16="http://schemas.microsoft.com/office/drawing/2014/main" id="{B0917E85-6549-5EDA-85A2-D0EE81B4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8853" y="1968543"/>
            <a:ext cx="1678107" cy="6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DF5D9F-9B37-B8E3-6694-996C44FD13FE}"/>
              </a:ext>
            </a:extLst>
          </p:cNvPr>
          <p:cNvSpPr txBox="1"/>
          <p:nvPr/>
        </p:nvSpPr>
        <p:spPr>
          <a:xfrm>
            <a:off x="715496" y="1198242"/>
            <a:ext cx="6243357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GB" sz="1600" b="1" dirty="0">
                <a:latin typeface="Cambria"/>
              </a:rPr>
              <a:t>Name</a:t>
            </a:r>
            <a:r>
              <a:rPr lang="en-GB" sz="1600" dirty="0">
                <a:latin typeface="Cambria"/>
              </a:rPr>
              <a:t>: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/>
              </a:rPr>
              <a:t>QA</a:t>
            </a:r>
            <a:r>
              <a:rPr lang="en-GB" sz="1600" dirty="0">
                <a:latin typeface="Cambria"/>
              </a:rPr>
              <a:t> </a:t>
            </a:r>
            <a:r>
              <a:rPr lang="en-GB" sz="1600" b="1" dirty="0">
                <a:solidFill>
                  <a:schemeClr val="tx2"/>
                </a:solidFill>
                <a:latin typeface="Cambria"/>
              </a:rPr>
              <a:t>Harbor Limited </a:t>
            </a:r>
            <a:endParaRPr lang="en-US" sz="1600" b="1" dirty="0">
              <a:solidFill>
                <a:schemeClr val="tx2"/>
              </a:solidFill>
              <a:latin typeface="Cambria"/>
            </a:endParaRPr>
          </a:p>
          <a:p>
            <a:r>
              <a:rPr lang="en-GB" sz="1600" dirty="0">
                <a:latin typeface="Cambria"/>
              </a:rPr>
              <a:t>       Experts in software quality assurance.</a:t>
            </a:r>
          </a:p>
          <a:p>
            <a:pPr marL="285750" indent="-285750">
              <a:buChar char="•"/>
            </a:pPr>
            <a:r>
              <a:rPr lang="en-GB" sz="1600" b="1" dirty="0">
                <a:latin typeface="Cambria"/>
              </a:rPr>
              <a:t>Motto</a:t>
            </a:r>
            <a:r>
              <a:rPr lang="en-GB" sz="1600" dirty="0">
                <a:latin typeface="Cambria"/>
              </a:rPr>
              <a:t>: </a:t>
            </a:r>
            <a:r>
              <a:rPr lang="en-GB" sz="1600" i="1" dirty="0">
                <a:latin typeface="Cambria"/>
              </a:rPr>
              <a:t>Quality As A Service (QAAS)</a:t>
            </a:r>
          </a:p>
          <a:p>
            <a:pPr marL="285750" indent="-285750">
              <a:buChar char="•"/>
            </a:pPr>
            <a:r>
              <a:rPr lang="en-GB" sz="1600" b="1" dirty="0">
                <a:latin typeface="Cambria"/>
              </a:rPr>
              <a:t>Mission</a:t>
            </a:r>
            <a:r>
              <a:rPr lang="en-GB" sz="1600" dirty="0">
                <a:latin typeface="Cambria"/>
              </a:rPr>
              <a:t>: Deliver superior, error-free solutions globally.</a:t>
            </a:r>
          </a:p>
          <a:p>
            <a:pPr marL="285750" indent="-285750">
              <a:buChar char="•"/>
            </a:pPr>
            <a:r>
              <a:rPr lang="en-GB" sz="1600" b="1" dirty="0">
                <a:latin typeface="Cambria"/>
              </a:rPr>
              <a:t>Vision</a:t>
            </a:r>
            <a:r>
              <a:rPr lang="en-GB" sz="1600" dirty="0">
                <a:latin typeface="Cambria"/>
              </a:rPr>
              <a:t>: Achieve client satisfaction through innovation and continuous improvement.</a:t>
            </a:r>
          </a:p>
          <a:p>
            <a:endParaRPr lang="en-GB" sz="1600" dirty="0">
              <a:latin typeface="Cambria"/>
            </a:endParaRPr>
          </a:p>
          <a:p>
            <a:pPr marL="285750" indent="-285750">
              <a:buChar char="•"/>
            </a:pPr>
            <a:r>
              <a:rPr lang="en-GB" sz="1600" b="1" dirty="0">
                <a:latin typeface="Cambria"/>
              </a:rPr>
              <a:t>Services</a:t>
            </a:r>
            <a:r>
              <a:rPr lang="en-GB" sz="1600" dirty="0">
                <a:latin typeface="Cambria"/>
              </a:rPr>
              <a:t>: Testing (Manual, Automated, Security, Performance), QA Consulting, Team Augmentation.</a:t>
            </a:r>
          </a:p>
          <a:p>
            <a:pPr marL="285750" indent="-285750">
              <a:buChar char="•"/>
            </a:pPr>
            <a:endParaRPr lang="en-GB" sz="1600" dirty="0">
              <a:latin typeface="Cambria"/>
            </a:endParaRPr>
          </a:p>
          <a:p>
            <a:pPr marL="285750" indent="-285750">
              <a:buChar char="•"/>
            </a:pPr>
            <a:r>
              <a:rPr lang="en-GB" sz="1600" b="1" dirty="0">
                <a:latin typeface="Cambria"/>
              </a:rPr>
              <a:t>Approach</a:t>
            </a:r>
            <a:r>
              <a:rPr lang="en-GB" sz="1600" dirty="0">
                <a:latin typeface="Cambria"/>
              </a:rPr>
              <a:t>: Agile workflows, advanced tools, and dedicated teams for seamless collaboration.</a:t>
            </a:r>
          </a:p>
          <a:p>
            <a:pPr marL="285750" indent="-285750" algn="l">
              <a:buChar char="•"/>
            </a:pPr>
            <a:endParaRPr lang="en-GB" sz="12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84534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1B2F4B62-0FBC-2C0C-CCE1-6D6B41AB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8A64CA52-5514-8ECD-29B8-8AEAB9EB9B5A}"/>
              </a:ext>
            </a:extLst>
          </p:cNvPr>
          <p:cNvSpPr txBox="1">
            <a:spLocks/>
          </p:cNvSpPr>
          <p:nvPr/>
        </p:nvSpPr>
        <p:spPr>
          <a:xfrm>
            <a:off x="8181474" y="4326767"/>
            <a:ext cx="45548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altLang="en-GB" sz="1600" b="1">
                <a:solidFill>
                  <a:srgbClr val="212529"/>
                </a:solidFill>
                <a:latin typeface="Cambria"/>
                <a:ea typeface="Cambria"/>
              </a:rPr>
              <a:t>08</a:t>
            </a:r>
            <a:endParaRPr lang="en-US" altLang="en-GB" sz="16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4A78E-D927-8EED-3B7F-C1D68356E98C}"/>
              </a:ext>
            </a:extLst>
          </p:cNvPr>
          <p:cNvSpPr txBox="1"/>
          <p:nvPr/>
        </p:nvSpPr>
        <p:spPr>
          <a:xfrm>
            <a:off x="3932103" y="494865"/>
            <a:ext cx="189888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latin typeface="Cambria"/>
                <a:ea typeface="Cambria"/>
              </a:rPr>
              <a:t>Scheduling</a:t>
            </a:r>
            <a:endParaRPr lang="en-US" b="1" dirty="0">
              <a:latin typeface="Cambria"/>
              <a:ea typeface="Cambr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580C3-7245-66B9-E84A-13F892D9C104}"/>
              </a:ext>
            </a:extLst>
          </p:cNvPr>
          <p:cNvSpPr txBox="1"/>
          <p:nvPr/>
        </p:nvSpPr>
        <p:spPr>
          <a:xfrm>
            <a:off x="610626" y="2899774"/>
            <a:ext cx="7855511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20B0604020202020204"/>
              <a:buChar char="§"/>
            </a:pPr>
            <a:r>
              <a:rPr lang="en-GB" sz="1600" b="1" dirty="0">
                <a:latin typeface="Cambria"/>
              </a:rPr>
              <a:t>Week 1</a:t>
            </a:r>
            <a:r>
              <a:rPr lang="en-GB" sz="1600" dirty="0">
                <a:latin typeface="Cambria"/>
              </a:rPr>
              <a:t>: </a:t>
            </a:r>
            <a:r>
              <a:rPr lang="en-US" sz="1600" dirty="0">
                <a:latin typeface="Cambria"/>
              </a:rPr>
              <a:t>Covered the basics of software testing, testing principles, and test management.</a:t>
            </a:r>
            <a:endParaRPr lang="en-GB" sz="1600" dirty="0">
              <a:latin typeface="Cambria"/>
            </a:endParaRPr>
          </a:p>
          <a:p>
            <a:pPr marL="285750" indent="-285750">
              <a:buFont typeface="Wingdings" panose="020B0604020202020204"/>
              <a:buChar char="§"/>
            </a:pPr>
            <a:r>
              <a:rPr lang="en-GB" sz="1600" b="1" dirty="0">
                <a:latin typeface="Cambria"/>
              </a:rPr>
              <a:t>Week 2: </a:t>
            </a:r>
            <a:r>
              <a:rPr lang="en-US" sz="1600" b="1" dirty="0">
                <a:latin typeface="Cambria"/>
              </a:rPr>
              <a:t> </a:t>
            </a:r>
            <a:r>
              <a:rPr lang="en-US" sz="1600" dirty="0">
                <a:latin typeface="Cambria"/>
              </a:rPr>
              <a:t>Focused on Playwright automation tool and learning its advanced features.</a:t>
            </a:r>
            <a:endParaRPr lang="en-GB" sz="1600" dirty="0">
              <a:latin typeface="Cambria"/>
            </a:endParaRPr>
          </a:p>
          <a:p>
            <a:pPr marL="285750" indent="-285750">
              <a:buFont typeface="Wingdings" panose="020B0604020202020204"/>
              <a:buChar char="§"/>
            </a:pPr>
            <a:r>
              <a:rPr lang="en-GB" sz="1600" b="1" dirty="0">
                <a:latin typeface="Cambria"/>
              </a:rPr>
              <a:t>Week 3</a:t>
            </a:r>
            <a:r>
              <a:rPr lang="en-GB" sz="1600" dirty="0">
                <a:latin typeface="Cambria"/>
              </a:rPr>
              <a:t>: </a:t>
            </a:r>
            <a:r>
              <a:rPr lang="en-US" sz="1600" dirty="0">
                <a:latin typeface="Cambria"/>
              </a:rPr>
              <a:t>Emphasized API testing using tools like Postman, and explored SOAP/REST services.</a:t>
            </a:r>
            <a:endParaRPr lang="en-GB" sz="1600" dirty="0">
              <a:latin typeface="Cambria"/>
            </a:endParaRPr>
          </a:p>
          <a:p>
            <a:pPr marL="285750" indent="-285750">
              <a:buFont typeface="Wingdings" panose="020B0604020202020204"/>
              <a:buChar char="§"/>
            </a:pPr>
            <a:r>
              <a:rPr lang="en-GB" sz="1600" b="1" dirty="0">
                <a:latin typeface="Cambria"/>
              </a:rPr>
              <a:t>Week 4</a:t>
            </a:r>
            <a:r>
              <a:rPr lang="en-GB" sz="1600" dirty="0">
                <a:latin typeface="Cambria"/>
              </a:rPr>
              <a:t>: </a:t>
            </a:r>
            <a:r>
              <a:rPr lang="en-US" sz="1600" dirty="0">
                <a:latin typeface="Cambria"/>
              </a:rPr>
              <a:t>Deep-dived into Playwright with Page Object Model (POM) and began performance testing including load testing.</a:t>
            </a:r>
          </a:p>
          <a:p>
            <a:endParaRPr lang="en-GB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9E823-1065-5BE6-AAD0-3D1152859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68" y="956530"/>
            <a:ext cx="7513864" cy="18961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1938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1B2F4B62-0FBC-2C0C-CCE1-6D6B41AB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8A64CA52-5514-8ECD-29B8-8AEAB9EB9B5A}"/>
              </a:ext>
            </a:extLst>
          </p:cNvPr>
          <p:cNvSpPr txBox="1">
            <a:spLocks/>
          </p:cNvSpPr>
          <p:nvPr/>
        </p:nvSpPr>
        <p:spPr>
          <a:xfrm>
            <a:off x="8181474" y="4326767"/>
            <a:ext cx="455486" cy="4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altLang="en-GB" sz="1600" b="1">
                <a:solidFill>
                  <a:srgbClr val="212529"/>
                </a:solidFill>
                <a:latin typeface="Cambria"/>
                <a:ea typeface="Cambria"/>
              </a:rPr>
              <a:t>09</a:t>
            </a:r>
            <a:endParaRPr lang="en-US" altLang="en-GB" sz="16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96C5C1-74D3-8C1F-4472-A85E9E4F6875}"/>
              </a:ext>
            </a:extLst>
          </p:cNvPr>
          <p:cNvSpPr txBox="1"/>
          <p:nvPr/>
        </p:nvSpPr>
        <p:spPr>
          <a:xfrm>
            <a:off x="1849255" y="2048926"/>
            <a:ext cx="332615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,Sans-Serif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mbria"/>
                <a:ea typeface="Cambria"/>
              </a:rPr>
              <a:t>Software Testing Life Cycle (STLC)</a:t>
            </a:r>
            <a:endParaRPr lang="en-US" sz="1600" dirty="0">
              <a:solidFill>
                <a:srgbClr val="191919"/>
              </a:solidFill>
              <a:latin typeface="Cambria"/>
              <a:ea typeface="Cambri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/>
                <a:ea typeface="Cambria"/>
              </a:rPr>
              <a:t>V-Model Approach</a:t>
            </a:r>
            <a:endParaRPr lang="en-US" sz="1600" dirty="0">
              <a:latin typeface="Cambri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/>
                <a:ea typeface="Cambria"/>
              </a:rPr>
              <a:t>Agile Methodology</a:t>
            </a:r>
            <a:endParaRPr lang="en-US" sz="1600" dirty="0">
              <a:solidFill>
                <a:srgbClr val="191919"/>
              </a:solidFill>
              <a:latin typeface="Cambria"/>
              <a:ea typeface="Cambr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5D0E17-CA69-D451-A618-6615E4448BA1}"/>
              </a:ext>
            </a:extLst>
          </p:cNvPr>
          <p:cNvSpPr txBox="1"/>
          <p:nvPr/>
        </p:nvSpPr>
        <p:spPr>
          <a:xfrm>
            <a:off x="3201395" y="560363"/>
            <a:ext cx="33284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latin typeface="Cambria"/>
              </a:rPr>
              <a:t> SQA Methodologies</a:t>
            </a:r>
            <a:endParaRPr lang="en-US" sz="2400" b="1" dirty="0">
              <a:latin typeface="Cambria"/>
            </a:endParaRPr>
          </a:p>
        </p:txBody>
      </p:sp>
      <p:pic>
        <p:nvPicPr>
          <p:cNvPr id="12" name="Picture 11" descr="Software Quality Assurance 101 - The basics - Software Testing and  Development Company">
            <a:extLst>
              <a:ext uri="{FF2B5EF4-FFF2-40B4-BE49-F238E27FC236}">
                <a16:creationId xmlns:a16="http://schemas.microsoft.com/office/drawing/2014/main" id="{795FDD66-019A-FBC2-43C1-37F8D5921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409" y="1768972"/>
            <a:ext cx="2874024" cy="211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6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643</Words>
  <Application>Microsoft Office PowerPoint</Application>
  <PresentationFormat>On-screen Show (16:9)</PresentationFormat>
  <Paragraphs>128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Raleway</vt:lpstr>
      <vt:lpstr>Epilogue</vt:lpstr>
      <vt:lpstr>Wingdings,Sans-Serif</vt:lpstr>
      <vt:lpstr>Arial</vt:lpstr>
      <vt:lpstr>Open Sans</vt:lpstr>
      <vt:lpstr>Calibri</vt:lpstr>
      <vt:lpstr>Cambria</vt:lpstr>
      <vt:lpstr>Sora</vt:lpstr>
      <vt:lpstr>Nunito Light</vt:lpstr>
      <vt:lpstr>Bahnschrift</vt:lpstr>
      <vt:lpstr>Wingdings</vt:lpstr>
      <vt:lpstr>Software Engineering Business Plan by Slidesgo</vt:lpstr>
      <vt:lpstr>Industrial Training On A Practical Understanding of Software Quality Assurance</vt:lpstr>
      <vt:lpstr>PRESENTED BY:</vt:lpstr>
      <vt:lpstr>TABLE OF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and Techniques</vt:lpstr>
      <vt:lpstr>Types of Testing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 MANAGEMENT</dc:title>
  <dc:creator>User</dc:creator>
  <cp:lastModifiedBy>Sajid Rahman Rifan</cp:lastModifiedBy>
  <cp:revision>346</cp:revision>
  <dcterms:created xsi:type="dcterms:W3CDTF">2023-12-29T05:15:00Z</dcterms:created>
  <dcterms:modified xsi:type="dcterms:W3CDTF">2025-05-18T14:56:03Z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9359590370B94714B33DC9780DF9A7E0_13</vt:lpwstr>
  </property>
  <property fmtid="{D5CDD505-2E9C-101B-9397-08002B2CF9AE}" pid="3" name="KSOProductBuildVer">
    <vt:lpwstr>1033-12.2.0.13359</vt:lpwstr>
  </property>
</Properties>
</file>